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0" r:id="rId4"/>
    <p:sldId id="258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C5E0B4"/>
    <a:srgbClr val="D9D9D9"/>
    <a:srgbClr val="FFFFFF"/>
    <a:srgbClr val="FEFEFE"/>
    <a:srgbClr val="FAFAFA"/>
    <a:srgbClr val="F6F6F6"/>
    <a:srgbClr val="00B0F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0" autoAdjust="0"/>
    <p:restoredTop sz="94660"/>
  </p:normalViewPr>
  <p:slideViewPr>
    <p:cSldViewPr snapToGrid="0">
      <p:cViewPr>
        <p:scale>
          <a:sx n="100" d="100"/>
          <a:sy n="100" d="100"/>
        </p:scale>
        <p:origin x="-760" y="-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rah\6_Physics\IA\output1\pilo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664260717410321E-2"/>
          <c:y val="5.2673519976669581E-2"/>
          <c:w val="0.8958079615048119"/>
          <c:h val="0.82687117235345586"/>
        </c:manualLayout>
      </c:layout>
      <c:scatterChart>
        <c:scatterStyle val="lineMarker"/>
        <c:varyColors val="0"/>
        <c:ser>
          <c:idx val="0"/>
          <c:order val="0"/>
          <c:tx>
            <c:strRef>
              <c:f>pilot!$B$1</c:f>
              <c:strCache>
                <c:ptCount val="1"/>
                <c:pt idx="0">
                  <c:v>T</c:v>
                </c:pt>
              </c:strCache>
            </c:strRef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pilot!$A$2:$A$1500</c:f>
              <c:numCache>
                <c:formatCode>General</c:formatCode>
                <c:ptCount val="1499"/>
                <c:pt idx="0">
                  <c:v>1E-3</c:v>
                </c:pt>
                <c:pt idx="1">
                  <c:v>2E-3</c:v>
                </c:pt>
                <c:pt idx="2">
                  <c:v>3.0000000000000001E-3</c:v>
                </c:pt>
                <c:pt idx="3">
                  <c:v>4.0000000000000001E-3</c:v>
                </c:pt>
                <c:pt idx="4">
                  <c:v>5.0000000000000001E-3</c:v>
                </c:pt>
                <c:pt idx="5">
                  <c:v>6.0000000000000001E-3</c:v>
                </c:pt>
                <c:pt idx="6">
                  <c:v>7.0000000000000001E-3</c:v>
                </c:pt>
                <c:pt idx="7">
                  <c:v>8.0000000000000002E-3</c:v>
                </c:pt>
                <c:pt idx="8">
                  <c:v>8.9999999999999993E-3</c:v>
                </c:pt>
                <c:pt idx="9">
                  <c:v>0.01</c:v>
                </c:pt>
                <c:pt idx="10">
                  <c:v>1.0999999999999999E-2</c:v>
                </c:pt>
                <c:pt idx="11">
                  <c:v>1.2E-2</c:v>
                </c:pt>
                <c:pt idx="12">
                  <c:v>1.2999999999999999E-2</c:v>
                </c:pt>
                <c:pt idx="13">
                  <c:v>1.4E-2</c:v>
                </c:pt>
                <c:pt idx="14">
                  <c:v>1.4999999999999999E-2</c:v>
                </c:pt>
                <c:pt idx="15">
                  <c:v>1.6E-2</c:v>
                </c:pt>
                <c:pt idx="16">
                  <c:v>1.7000000000000001E-2</c:v>
                </c:pt>
                <c:pt idx="17">
                  <c:v>1.7999999999999999E-2</c:v>
                </c:pt>
                <c:pt idx="18">
                  <c:v>1.9E-2</c:v>
                </c:pt>
                <c:pt idx="19">
                  <c:v>0.02</c:v>
                </c:pt>
                <c:pt idx="20">
                  <c:v>2.1000000000000001E-2</c:v>
                </c:pt>
                <c:pt idx="21">
                  <c:v>2.1999999999999999E-2</c:v>
                </c:pt>
                <c:pt idx="22">
                  <c:v>2.3E-2</c:v>
                </c:pt>
                <c:pt idx="23">
                  <c:v>2.4E-2</c:v>
                </c:pt>
                <c:pt idx="24">
                  <c:v>2.5000000000000001E-2</c:v>
                </c:pt>
                <c:pt idx="25">
                  <c:v>2.5999999999999999E-2</c:v>
                </c:pt>
                <c:pt idx="26">
                  <c:v>2.7E-2</c:v>
                </c:pt>
                <c:pt idx="27">
                  <c:v>2.8000000000000001E-2</c:v>
                </c:pt>
                <c:pt idx="28">
                  <c:v>2.9000000000000001E-2</c:v>
                </c:pt>
                <c:pt idx="29">
                  <c:v>0.03</c:v>
                </c:pt>
                <c:pt idx="30">
                  <c:v>3.1E-2</c:v>
                </c:pt>
                <c:pt idx="31">
                  <c:v>3.2000000000000001E-2</c:v>
                </c:pt>
                <c:pt idx="32">
                  <c:v>3.3000000000000002E-2</c:v>
                </c:pt>
                <c:pt idx="33">
                  <c:v>3.4000000000000002E-2</c:v>
                </c:pt>
                <c:pt idx="34">
                  <c:v>3.5000000000000003E-2</c:v>
                </c:pt>
                <c:pt idx="35">
                  <c:v>3.5999999999999997E-2</c:v>
                </c:pt>
                <c:pt idx="36">
                  <c:v>3.6999999999999998E-2</c:v>
                </c:pt>
                <c:pt idx="37">
                  <c:v>3.7999999999999999E-2</c:v>
                </c:pt>
                <c:pt idx="38">
                  <c:v>3.9E-2</c:v>
                </c:pt>
                <c:pt idx="39">
                  <c:v>0.04</c:v>
                </c:pt>
                <c:pt idx="40">
                  <c:v>4.1000000000000002E-2</c:v>
                </c:pt>
                <c:pt idx="41">
                  <c:v>4.2000000000000003E-2</c:v>
                </c:pt>
                <c:pt idx="42">
                  <c:v>4.2999999999999997E-2</c:v>
                </c:pt>
                <c:pt idx="43">
                  <c:v>4.3999999999999997E-2</c:v>
                </c:pt>
                <c:pt idx="44">
                  <c:v>4.4999999999999998E-2</c:v>
                </c:pt>
                <c:pt idx="45">
                  <c:v>4.5999999999999999E-2</c:v>
                </c:pt>
                <c:pt idx="46">
                  <c:v>4.7E-2</c:v>
                </c:pt>
                <c:pt idx="47">
                  <c:v>4.8000000000000001E-2</c:v>
                </c:pt>
                <c:pt idx="48">
                  <c:v>4.9000000000000002E-2</c:v>
                </c:pt>
                <c:pt idx="49">
                  <c:v>0.05</c:v>
                </c:pt>
                <c:pt idx="50">
                  <c:v>5.0999999999999997E-2</c:v>
                </c:pt>
                <c:pt idx="51">
                  <c:v>5.1999999999999998E-2</c:v>
                </c:pt>
                <c:pt idx="52">
                  <c:v>5.2999999999999999E-2</c:v>
                </c:pt>
                <c:pt idx="53">
                  <c:v>5.3999999999999999E-2</c:v>
                </c:pt>
                <c:pt idx="54">
                  <c:v>5.5E-2</c:v>
                </c:pt>
                <c:pt idx="55">
                  <c:v>5.6000000000000001E-2</c:v>
                </c:pt>
                <c:pt idx="56">
                  <c:v>5.7000000000000002E-2</c:v>
                </c:pt>
                <c:pt idx="57">
                  <c:v>5.8000000000000003E-2</c:v>
                </c:pt>
                <c:pt idx="58">
                  <c:v>5.8999999999999997E-2</c:v>
                </c:pt>
                <c:pt idx="59">
                  <c:v>0.06</c:v>
                </c:pt>
                <c:pt idx="60">
                  <c:v>6.0999999999999999E-2</c:v>
                </c:pt>
                <c:pt idx="61">
                  <c:v>6.2E-2</c:v>
                </c:pt>
                <c:pt idx="62">
                  <c:v>6.3E-2</c:v>
                </c:pt>
                <c:pt idx="63">
                  <c:v>6.4000000000000001E-2</c:v>
                </c:pt>
                <c:pt idx="64">
                  <c:v>6.5000000000000002E-2</c:v>
                </c:pt>
                <c:pt idx="65">
                  <c:v>6.6000000000000003E-2</c:v>
                </c:pt>
                <c:pt idx="66">
                  <c:v>6.7000000000000004E-2</c:v>
                </c:pt>
                <c:pt idx="67">
                  <c:v>6.8000000000000005E-2</c:v>
                </c:pt>
                <c:pt idx="68">
                  <c:v>6.9000000000000006E-2</c:v>
                </c:pt>
                <c:pt idx="69">
                  <c:v>7.0000000000000007E-2</c:v>
                </c:pt>
                <c:pt idx="70">
                  <c:v>7.0999999999999994E-2</c:v>
                </c:pt>
                <c:pt idx="71">
                  <c:v>7.1999999999999995E-2</c:v>
                </c:pt>
                <c:pt idx="72">
                  <c:v>7.2999999999999995E-2</c:v>
                </c:pt>
                <c:pt idx="73">
                  <c:v>7.3999999999999996E-2</c:v>
                </c:pt>
                <c:pt idx="74">
                  <c:v>7.4999999999999997E-2</c:v>
                </c:pt>
                <c:pt idx="75">
                  <c:v>7.5999999999999998E-2</c:v>
                </c:pt>
                <c:pt idx="76">
                  <c:v>7.6999999999999999E-2</c:v>
                </c:pt>
                <c:pt idx="77">
                  <c:v>7.8E-2</c:v>
                </c:pt>
                <c:pt idx="78">
                  <c:v>7.9000000000000001E-2</c:v>
                </c:pt>
                <c:pt idx="79">
                  <c:v>0.08</c:v>
                </c:pt>
                <c:pt idx="80">
                  <c:v>8.1000000000000003E-2</c:v>
                </c:pt>
                <c:pt idx="81">
                  <c:v>8.2000000000000003E-2</c:v>
                </c:pt>
                <c:pt idx="82">
                  <c:v>8.3000000000000004E-2</c:v>
                </c:pt>
                <c:pt idx="83">
                  <c:v>8.4000000000000005E-2</c:v>
                </c:pt>
                <c:pt idx="84">
                  <c:v>8.5000000000000006E-2</c:v>
                </c:pt>
                <c:pt idx="85">
                  <c:v>8.5999999999999993E-2</c:v>
                </c:pt>
                <c:pt idx="86">
                  <c:v>8.6999999999999994E-2</c:v>
                </c:pt>
                <c:pt idx="87">
                  <c:v>8.7999999999999995E-2</c:v>
                </c:pt>
                <c:pt idx="88">
                  <c:v>8.8999999999999996E-2</c:v>
                </c:pt>
                <c:pt idx="89">
                  <c:v>0.09</c:v>
                </c:pt>
                <c:pt idx="90">
                  <c:v>9.0999999999999998E-2</c:v>
                </c:pt>
                <c:pt idx="91">
                  <c:v>9.1999999999999998E-2</c:v>
                </c:pt>
                <c:pt idx="92">
                  <c:v>9.2999999999999999E-2</c:v>
                </c:pt>
                <c:pt idx="93">
                  <c:v>9.4E-2</c:v>
                </c:pt>
                <c:pt idx="94">
                  <c:v>9.5000000000000001E-2</c:v>
                </c:pt>
                <c:pt idx="95">
                  <c:v>9.6000000000000002E-2</c:v>
                </c:pt>
                <c:pt idx="96">
                  <c:v>9.7000000000000003E-2</c:v>
                </c:pt>
                <c:pt idx="97">
                  <c:v>9.8000000000000004E-2</c:v>
                </c:pt>
                <c:pt idx="98">
                  <c:v>9.9000000000000005E-2</c:v>
                </c:pt>
                <c:pt idx="99">
                  <c:v>0.1</c:v>
                </c:pt>
                <c:pt idx="100">
                  <c:v>0.10100000000000001</c:v>
                </c:pt>
                <c:pt idx="101">
                  <c:v>0.10199999999999999</c:v>
                </c:pt>
                <c:pt idx="102">
                  <c:v>0.10299999999999999</c:v>
                </c:pt>
                <c:pt idx="103">
                  <c:v>0.104</c:v>
                </c:pt>
                <c:pt idx="104">
                  <c:v>0.105</c:v>
                </c:pt>
                <c:pt idx="105">
                  <c:v>0.106</c:v>
                </c:pt>
                <c:pt idx="106">
                  <c:v>0.107</c:v>
                </c:pt>
                <c:pt idx="107">
                  <c:v>0.108</c:v>
                </c:pt>
                <c:pt idx="108">
                  <c:v>0.109</c:v>
                </c:pt>
                <c:pt idx="109">
                  <c:v>0.11</c:v>
                </c:pt>
                <c:pt idx="110">
                  <c:v>0.111</c:v>
                </c:pt>
                <c:pt idx="111">
                  <c:v>0.112</c:v>
                </c:pt>
                <c:pt idx="112">
                  <c:v>0.113</c:v>
                </c:pt>
                <c:pt idx="113">
                  <c:v>0.114</c:v>
                </c:pt>
                <c:pt idx="114">
                  <c:v>0.115</c:v>
                </c:pt>
                <c:pt idx="115">
                  <c:v>0.11600000000000001</c:v>
                </c:pt>
                <c:pt idx="116">
                  <c:v>0.11700000000000001</c:v>
                </c:pt>
                <c:pt idx="117">
                  <c:v>0.11799999999999999</c:v>
                </c:pt>
                <c:pt idx="118">
                  <c:v>0.11899999999999999</c:v>
                </c:pt>
                <c:pt idx="119">
                  <c:v>0.12</c:v>
                </c:pt>
                <c:pt idx="120">
                  <c:v>0.121</c:v>
                </c:pt>
                <c:pt idx="121">
                  <c:v>0.122</c:v>
                </c:pt>
                <c:pt idx="122">
                  <c:v>0.123</c:v>
                </c:pt>
                <c:pt idx="123">
                  <c:v>0.124</c:v>
                </c:pt>
                <c:pt idx="124">
                  <c:v>0.125</c:v>
                </c:pt>
                <c:pt idx="125">
                  <c:v>0.126</c:v>
                </c:pt>
                <c:pt idx="126">
                  <c:v>0.127</c:v>
                </c:pt>
                <c:pt idx="127">
                  <c:v>0.128</c:v>
                </c:pt>
                <c:pt idx="128">
                  <c:v>0.129</c:v>
                </c:pt>
                <c:pt idx="129">
                  <c:v>0.13</c:v>
                </c:pt>
                <c:pt idx="130">
                  <c:v>0.13100000000000001</c:v>
                </c:pt>
                <c:pt idx="131">
                  <c:v>0.13200000000000001</c:v>
                </c:pt>
                <c:pt idx="132">
                  <c:v>0.13300000000000001</c:v>
                </c:pt>
                <c:pt idx="133">
                  <c:v>0.13400000000000001</c:v>
                </c:pt>
                <c:pt idx="134">
                  <c:v>0.13500000000000001</c:v>
                </c:pt>
                <c:pt idx="135">
                  <c:v>0.13600000000000001</c:v>
                </c:pt>
                <c:pt idx="136">
                  <c:v>0.13700000000000001</c:v>
                </c:pt>
                <c:pt idx="137">
                  <c:v>0.13800000000000001</c:v>
                </c:pt>
                <c:pt idx="138">
                  <c:v>0.13900000000000001</c:v>
                </c:pt>
                <c:pt idx="139">
                  <c:v>0.14000000000000001</c:v>
                </c:pt>
                <c:pt idx="140">
                  <c:v>0.14099999999999999</c:v>
                </c:pt>
                <c:pt idx="141">
                  <c:v>0.14199999999999999</c:v>
                </c:pt>
                <c:pt idx="142">
                  <c:v>0.14299999999999999</c:v>
                </c:pt>
                <c:pt idx="143">
                  <c:v>0.14399999999999999</c:v>
                </c:pt>
                <c:pt idx="144">
                  <c:v>0.14499999999999999</c:v>
                </c:pt>
                <c:pt idx="145">
                  <c:v>0.14599999999999999</c:v>
                </c:pt>
                <c:pt idx="146">
                  <c:v>0.14699999999999999</c:v>
                </c:pt>
                <c:pt idx="147">
                  <c:v>0.14799999999999999</c:v>
                </c:pt>
                <c:pt idx="148">
                  <c:v>0.14899999999999999</c:v>
                </c:pt>
                <c:pt idx="149">
                  <c:v>0.15</c:v>
                </c:pt>
                <c:pt idx="150">
                  <c:v>0.151</c:v>
                </c:pt>
                <c:pt idx="151">
                  <c:v>0.152</c:v>
                </c:pt>
                <c:pt idx="152">
                  <c:v>0.153</c:v>
                </c:pt>
                <c:pt idx="153">
                  <c:v>0.154</c:v>
                </c:pt>
                <c:pt idx="154">
                  <c:v>0.155</c:v>
                </c:pt>
                <c:pt idx="155">
                  <c:v>0.156</c:v>
                </c:pt>
                <c:pt idx="156">
                  <c:v>0.157</c:v>
                </c:pt>
                <c:pt idx="157">
                  <c:v>0.158</c:v>
                </c:pt>
                <c:pt idx="158">
                  <c:v>0.159</c:v>
                </c:pt>
                <c:pt idx="159">
                  <c:v>0.16</c:v>
                </c:pt>
                <c:pt idx="160">
                  <c:v>0.161</c:v>
                </c:pt>
                <c:pt idx="161">
                  <c:v>0.16200000000000001</c:v>
                </c:pt>
                <c:pt idx="162">
                  <c:v>0.16300000000000001</c:v>
                </c:pt>
                <c:pt idx="163">
                  <c:v>0.16400000000000001</c:v>
                </c:pt>
                <c:pt idx="164">
                  <c:v>0.16500000000000001</c:v>
                </c:pt>
                <c:pt idx="165">
                  <c:v>0.16600000000000001</c:v>
                </c:pt>
                <c:pt idx="166">
                  <c:v>0.16700000000000001</c:v>
                </c:pt>
                <c:pt idx="167">
                  <c:v>0.16800000000000001</c:v>
                </c:pt>
                <c:pt idx="168">
                  <c:v>0.16900000000000001</c:v>
                </c:pt>
                <c:pt idx="169">
                  <c:v>0.17</c:v>
                </c:pt>
                <c:pt idx="170">
                  <c:v>0.17100000000000001</c:v>
                </c:pt>
                <c:pt idx="171">
                  <c:v>0.17199999999999999</c:v>
                </c:pt>
                <c:pt idx="172">
                  <c:v>0.17299999999999999</c:v>
                </c:pt>
                <c:pt idx="173">
                  <c:v>0.17399999999999999</c:v>
                </c:pt>
                <c:pt idx="174">
                  <c:v>0.17499999999999999</c:v>
                </c:pt>
                <c:pt idx="175">
                  <c:v>0.17599999999999999</c:v>
                </c:pt>
                <c:pt idx="176">
                  <c:v>0.17699999999999999</c:v>
                </c:pt>
                <c:pt idx="177">
                  <c:v>0.17799999999999999</c:v>
                </c:pt>
                <c:pt idx="178">
                  <c:v>0.17899999999999999</c:v>
                </c:pt>
                <c:pt idx="179">
                  <c:v>0.18</c:v>
                </c:pt>
                <c:pt idx="180">
                  <c:v>0.18099999999999999</c:v>
                </c:pt>
                <c:pt idx="181">
                  <c:v>0.182</c:v>
                </c:pt>
                <c:pt idx="182">
                  <c:v>0.183</c:v>
                </c:pt>
                <c:pt idx="183">
                  <c:v>0.184</c:v>
                </c:pt>
                <c:pt idx="184">
                  <c:v>0.185</c:v>
                </c:pt>
                <c:pt idx="185">
                  <c:v>0.186</c:v>
                </c:pt>
                <c:pt idx="186">
                  <c:v>0.187</c:v>
                </c:pt>
                <c:pt idx="187">
                  <c:v>0.188</c:v>
                </c:pt>
                <c:pt idx="188">
                  <c:v>0.189</c:v>
                </c:pt>
                <c:pt idx="189">
                  <c:v>0.19</c:v>
                </c:pt>
                <c:pt idx="190">
                  <c:v>0.191</c:v>
                </c:pt>
                <c:pt idx="191">
                  <c:v>0.192</c:v>
                </c:pt>
                <c:pt idx="192">
                  <c:v>0.193</c:v>
                </c:pt>
                <c:pt idx="193">
                  <c:v>0.19400000000000001</c:v>
                </c:pt>
                <c:pt idx="194">
                  <c:v>0.19500000000000001</c:v>
                </c:pt>
                <c:pt idx="195">
                  <c:v>0.19600000000000001</c:v>
                </c:pt>
                <c:pt idx="196">
                  <c:v>0.19700000000000001</c:v>
                </c:pt>
                <c:pt idx="197">
                  <c:v>0.19800000000000001</c:v>
                </c:pt>
                <c:pt idx="198">
                  <c:v>0.19900000000000001</c:v>
                </c:pt>
                <c:pt idx="199">
                  <c:v>0.2</c:v>
                </c:pt>
                <c:pt idx="200">
                  <c:v>0.20100000000000001</c:v>
                </c:pt>
                <c:pt idx="201">
                  <c:v>0.20200000000000001</c:v>
                </c:pt>
                <c:pt idx="202">
                  <c:v>0.20300000000000001</c:v>
                </c:pt>
                <c:pt idx="203">
                  <c:v>0.20399999999999999</c:v>
                </c:pt>
                <c:pt idx="204">
                  <c:v>0.20499999999999999</c:v>
                </c:pt>
                <c:pt idx="205">
                  <c:v>0.20599999999999999</c:v>
                </c:pt>
                <c:pt idx="206">
                  <c:v>0.20699999999999999</c:v>
                </c:pt>
                <c:pt idx="207">
                  <c:v>0.20799999999999999</c:v>
                </c:pt>
                <c:pt idx="208">
                  <c:v>0.20899999999999999</c:v>
                </c:pt>
                <c:pt idx="209">
                  <c:v>0.21</c:v>
                </c:pt>
                <c:pt idx="210">
                  <c:v>0.21099999999999999</c:v>
                </c:pt>
                <c:pt idx="211">
                  <c:v>0.21199999999999999</c:v>
                </c:pt>
                <c:pt idx="212">
                  <c:v>0.21299999999999999</c:v>
                </c:pt>
                <c:pt idx="213">
                  <c:v>0.214</c:v>
                </c:pt>
                <c:pt idx="214">
                  <c:v>0.215</c:v>
                </c:pt>
                <c:pt idx="215">
                  <c:v>0.216</c:v>
                </c:pt>
                <c:pt idx="216">
                  <c:v>0.217</c:v>
                </c:pt>
                <c:pt idx="217">
                  <c:v>0.218</c:v>
                </c:pt>
                <c:pt idx="218">
                  <c:v>0.219</c:v>
                </c:pt>
                <c:pt idx="219">
                  <c:v>0.22</c:v>
                </c:pt>
                <c:pt idx="220">
                  <c:v>0.221</c:v>
                </c:pt>
                <c:pt idx="221">
                  <c:v>0.222</c:v>
                </c:pt>
                <c:pt idx="222">
                  <c:v>0.223</c:v>
                </c:pt>
                <c:pt idx="223">
                  <c:v>0.224</c:v>
                </c:pt>
                <c:pt idx="224">
                  <c:v>0.22500000000000001</c:v>
                </c:pt>
                <c:pt idx="225">
                  <c:v>0.22600000000000001</c:v>
                </c:pt>
                <c:pt idx="226">
                  <c:v>0.22700000000000001</c:v>
                </c:pt>
                <c:pt idx="227">
                  <c:v>0.22800000000000001</c:v>
                </c:pt>
                <c:pt idx="228">
                  <c:v>0.22900000000000001</c:v>
                </c:pt>
                <c:pt idx="229">
                  <c:v>0.23</c:v>
                </c:pt>
                <c:pt idx="230">
                  <c:v>0.23100000000000001</c:v>
                </c:pt>
                <c:pt idx="231">
                  <c:v>0.23200000000000001</c:v>
                </c:pt>
                <c:pt idx="232">
                  <c:v>0.23300000000000001</c:v>
                </c:pt>
                <c:pt idx="233">
                  <c:v>0.23400000000000001</c:v>
                </c:pt>
                <c:pt idx="234">
                  <c:v>0.23499999999999999</c:v>
                </c:pt>
                <c:pt idx="235">
                  <c:v>0.23599999999999999</c:v>
                </c:pt>
                <c:pt idx="236">
                  <c:v>0.23699999999999999</c:v>
                </c:pt>
                <c:pt idx="237">
                  <c:v>0.23799999999999999</c:v>
                </c:pt>
                <c:pt idx="238">
                  <c:v>0.23899999999999999</c:v>
                </c:pt>
                <c:pt idx="239">
                  <c:v>0.24</c:v>
                </c:pt>
                <c:pt idx="240">
                  <c:v>0.24099999999999999</c:v>
                </c:pt>
                <c:pt idx="241">
                  <c:v>0.24199999999999999</c:v>
                </c:pt>
                <c:pt idx="242">
                  <c:v>0.24299999999999999</c:v>
                </c:pt>
                <c:pt idx="243">
                  <c:v>0.24399999999999999</c:v>
                </c:pt>
                <c:pt idx="244">
                  <c:v>0.245</c:v>
                </c:pt>
                <c:pt idx="245">
                  <c:v>0.246</c:v>
                </c:pt>
                <c:pt idx="246">
                  <c:v>0.247</c:v>
                </c:pt>
                <c:pt idx="247">
                  <c:v>0.248</c:v>
                </c:pt>
                <c:pt idx="248">
                  <c:v>0.249</c:v>
                </c:pt>
                <c:pt idx="249">
                  <c:v>0.25</c:v>
                </c:pt>
                <c:pt idx="250">
                  <c:v>0.251</c:v>
                </c:pt>
                <c:pt idx="251">
                  <c:v>0.252</c:v>
                </c:pt>
                <c:pt idx="252">
                  <c:v>0.253</c:v>
                </c:pt>
                <c:pt idx="253">
                  <c:v>0.254</c:v>
                </c:pt>
                <c:pt idx="254">
                  <c:v>0.255</c:v>
                </c:pt>
                <c:pt idx="255">
                  <c:v>0.25600000000000001</c:v>
                </c:pt>
                <c:pt idx="256">
                  <c:v>0.25700000000000001</c:v>
                </c:pt>
                <c:pt idx="257">
                  <c:v>0.25800000000000001</c:v>
                </c:pt>
                <c:pt idx="258">
                  <c:v>0.25900000000000001</c:v>
                </c:pt>
                <c:pt idx="259">
                  <c:v>0.26</c:v>
                </c:pt>
                <c:pt idx="260">
                  <c:v>0.26100000000000001</c:v>
                </c:pt>
                <c:pt idx="261">
                  <c:v>0.26200000000000001</c:v>
                </c:pt>
                <c:pt idx="262">
                  <c:v>0.26300000000000001</c:v>
                </c:pt>
                <c:pt idx="263">
                  <c:v>0.26400000000000001</c:v>
                </c:pt>
                <c:pt idx="264">
                  <c:v>0.26500000000000001</c:v>
                </c:pt>
                <c:pt idx="265">
                  <c:v>0.26600000000000001</c:v>
                </c:pt>
                <c:pt idx="266">
                  <c:v>0.26700000000000002</c:v>
                </c:pt>
                <c:pt idx="267">
                  <c:v>0.26800000000000002</c:v>
                </c:pt>
                <c:pt idx="268">
                  <c:v>0.26900000000000002</c:v>
                </c:pt>
                <c:pt idx="269">
                  <c:v>0.27</c:v>
                </c:pt>
                <c:pt idx="270">
                  <c:v>0.27100000000000002</c:v>
                </c:pt>
                <c:pt idx="271">
                  <c:v>0.27200000000000002</c:v>
                </c:pt>
                <c:pt idx="272">
                  <c:v>0.27300000000000002</c:v>
                </c:pt>
                <c:pt idx="273">
                  <c:v>0.27400000000000002</c:v>
                </c:pt>
                <c:pt idx="274">
                  <c:v>0.27500000000000002</c:v>
                </c:pt>
                <c:pt idx="275">
                  <c:v>0.27600000000000002</c:v>
                </c:pt>
                <c:pt idx="276">
                  <c:v>0.27700000000000002</c:v>
                </c:pt>
                <c:pt idx="277">
                  <c:v>0.27800000000000002</c:v>
                </c:pt>
                <c:pt idx="278">
                  <c:v>0.27900000000000003</c:v>
                </c:pt>
                <c:pt idx="279">
                  <c:v>0.28000000000000003</c:v>
                </c:pt>
                <c:pt idx="280">
                  <c:v>0.28100000000000003</c:v>
                </c:pt>
                <c:pt idx="281">
                  <c:v>0.28199999999999997</c:v>
                </c:pt>
                <c:pt idx="282">
                  <c:v>0.28299999999999997</c:v>
                </c:pt>
                <c:pt idx="283">
                  <c:v>0.28399999999999997</c:v>
                </c:pt>
                <c:pt idx="284">
                  <c:v>0.28499999999999998</c:v>
                </c:pt>
                <c:pt idx="285">
                  <c:v>0.28599999999999998</c:v>
                </c:pt>
                <c:pt idx="286">
                  <c:v>0.28699999999999998</c:v>
                </c:pt>
                <c:pt idx="287">
                  <c:v>0.28799999999999998</c:v>
                </c:pt>
                <c:pt idx="288">
                  <c:v>0.28899999999999998</c:v>
                </c:pt>
                <c:pt idx="289">
                  <c:v>0.28999999999999998</c:v>
                </c:pt>
                <c:pt idx="290">
                  <c:v>0.29099999999999998</c:v>
                </c:pt>
                <c:pt idx="291">
                  <c:v>0.29199999999999998</c:v>
                </c:pt>
                <c:pt idx="292">
                  <c:v>0.29299999999999998</c:v>
                </c:pt>
                <c:pt idx="293">
                  <c:v>0.29399999999999998</c:v>
                </c:pt>
                <c:pt idx="294">
                  <c:v>0.29499999999999998</c:v>
                </c:pt>
                <c:pt idx="295">
                  <c:v>0.29599999999999999</c:v>
                </c:pt>
                <c:pt idx="296">
                  <c:v>0.29699999999999999</c:v>
                </c:pt>
                <c:pt idx="297">
                  <c:v>0.29799999999999999</c:v>
                </c:pt>
                <c:pt idx="298">
                  <c:v>0.29899999999999999</c:v>
                </c:pt>
                <c:pt idx="299">
                  <c:v>0.3</c:v>
                </c:pt>
                <c:pt idx="300">
                  <c:v>0.30099999999999999</c:v>
                </c:pt>
                <c:pt idx="301">
                  <c:v>0.30199999999999999</c:v>
                </c:pt>
                <c:pt idx="302">
                  <c:v>0.30299999999999999</c:v>
                </c:pt>
                <c:pt idx="303">
                  <c:v>0.30399999999999999</c:v>
                </c:pt>
                <c:pt idx="304">
                  <c:v>0.30499999999999999</c:v>
                </c:pt>
                <c:pt idx="305">
                  <c:v>0.30599999999999999</c:v>
                </c:pt>
                <c:pt idx="306">
                  <c:v>0.307</c:v>
                </c:pt>
                <c:pt idx="307">
                  <c:v>0.308</c:v>
                </c:pt>
                <c:pt idx="308">
                  <c:v>0.309</c:v>
                </c:pt>
                <c:pt idx="309">
                  <c:v>0.31</c:v>
                </c:pt>
                <c:pt idx="310">
                  <c:v>0.311</c:v>
                </c:pt>
                <c:pt idx="311">
                  <c:v>0.312</c:v>
                </c:pt>
                <c:pt idx="312">
                  <c:v>0.313</c:v>
                </c:pt>
                <c:pt idx="313">
                  <c:v>0.314</c:v>
                </c:pt>
                <c:pt idx="314">
                  <c:v>0.315</c:v>
                </c:pt>
                <c:pt idx="315">
                  <c:v>0.316</c:v>
                </c:pt>
                <c:pt idx="316">
                  <c:v>0.317</c:v>
                </c:pt>
                <c:pt idx="317">
                  <c:v>0.318</c:v>
                </c:pt>
                <c:pt idx="318">
                  <c:v>0.31900000000000001</c:v>
                </c:pt>
                <c:pt idx="319">
                  <c:v>0.32</c:v>
                </c:pt>
                <c:pt idx="320">
                  <c:v>0.32100000000000001</c:v>
                </c:pt>
                <c:pt idx="321">
                  <c:v>0.32200000000000001</c:v>
                </c:pt>
                <c:pt idx="322">
                  <c:v>0.32300000000000001</c:v>
                </c:pt>
                <c:pt idx="323">
                  <c:v>0.32400000000000001</c:v>
                </c:pt>
                <c:pt idx="324">
                  <c:v>0.32500000000000001</c:v>
                </c:pt>
                <c:pt idx="325">
                  <c:v>0.32600000000000001</c:v>
                </c:pt>
                <c:pt idx="326">
                  <c:v>0.32700000000000001</c:v>
                </c:pt>
                <c:pt idx="327">
                  <c:v>0.32800000000000001</c:v>
                </c:pt>
                <c:pt idx="328">
                  <c:v>0.32900000000000001</c:v>
                </c:pt>
                <c:pt idx="329">
                  <c:v>0.33</c:v>
                </c:pt>
                <c:pt idx="330">
                  <c:v>0.33100000000000002</c:v>
                </c:pt>
                <c:pt idx="331">
                  <c:v>0.33200000000000002</c:v>
                </c:pt>
                <c:pt idx="332">
                  <c:v>0.33300000000000002</c:v>
                </c:pt>
                <c:pt idx="333">
                  <c:v>0.33400000000000002</c:v>
                </c:pt>
                <c:pt idx="334">
                  <c:v>0.33500000000000002</c:v>
                </c:pt>
                <c:pt idx="335">
                  <c:v>0.33600000000000002</c:v>
                </c:pt>
                <c:pt idx="336">
                  <c:v>0.33700000000000002</c:v>
                </c:pt>
                <c:pt idx="337">
                  <c:v>0.33800000000000002</c:v>
                </c:pt>
                <c:pt idx="338">
                  <c:v>0.33900000000000002</c:v>
                </c:pt>
                <c:pt idx="339">
                  <c:v>0.34</c:v>
                </c:pt>
                <c:pt idx="340">
                  <c:v>0.34100000000000003</c:v>
                </c:pt>
                <c:pt idx="341">
                  <c:v>0.34200000000000003</c:v>
                </c:pt>
                <c:pt idx="342">
                  <c:v>0.34300000000000003</c:v>
                </c:pt>
                <c:pt idx="343">
                  <c:v>0.34399999999999997</c:v>
                </c:pt>
                <c:pt idx="344">
                  <c:v>0.34499999999999997</c:v>
                </c:pt>
                <c:pt idx="345">
                  <c:v>0.34599999999999997</c:v>
                </c:pt>
                <c:pt idx="346">
                  <c:v>0.34699999999999998</c:v>
                </c:pt>
                <c:pt idx="347">
                  <c:v>0.34799999999999998</c:v>
                </c:pt>
                <c:pt idx="348">
                  <c:v>0.34899999999999998</c:v>
                </c:pt>
                <c:pt idx="349">
                  <c:v>0.35</c:v>
                </c:pt>
                <c:pt idx="350">
                  <c:v>0.35099999999999998</c:v>
                </c:pt>
                <c:pt idx="351">
                  <c:v>0.35199999999999998</c:v>
                </c:pt>
                <c:pt idx="352">
                  <c:v>0.35299999999999998</c:v>
                </c:pt>
                <c:pt idx="353">
                  <c:v>0.35399999999999998</c:v>
                </c:pt>
                <c:pt idx="354">
                  <c:v>0.35499999999999998</c:v>
                </c:pt>
                <c:pt idx="355">
                  <c:v>0.35599999999999998</c:v>
                </c:pt>
                <c:pt idx="356">
                  <c:v>0.35699999999999998</c:v>
                </c:pt>
                <c:pt idx="357">
                  <c:v>0.35799999999999998</c:v>
                </c:pt>
                <c:pt idx="358">
                  <c:v>0.35899999999999999</c:v>
                </c:pt>
                <c:pt idx="359">
                  <c:v>0.36</c:v>
                </c:pt>
                <c:pt idx="360">
                  <c:v>0.36099999999999999</c:v>
                </c:pt>
                <c:pt idx="361">
                  <c:v>0.36199999999999999</c:v>
                </c:pt>
                <c:pt idx="362">
                  <c:v>0.36299999999999999</c:v>
                </c:pt>
                <c:pt idx="363">
                  <c:v>0.36399999999999999</c:v>
                </c:pt>
                <c:pt idx="364">
                  <c:v>0.36499999999999999</c:v>
                </c:pt>
                <c:pt idx="365">
                  <c:v>0.36599999999999999</c:v>
                </c:pt>
                <c:pt idx="366">
                  <c:v>0.36699999999999999</c:v>
                </c:pt>
                <c:pt idx="367">
                  <c:v>0.36799999999999999</c:v>
                </c:pt>
                <c:pt idx="368">
                  <c:v>0.36899999999999999</c:v>
                </c:pt>
                <c:pt idx="369">
                  <c:v>0.37</c:v>
                </c:pt>
                <c:pt idx="370">
                  <c:v>0.371</c:v>
                </c:pt>
                <c:pt idx="371">
                  <c:v>0.372</c:v>
                </c:pt>
                <c:pt idx="372">
                  <c:v>0.373</c:v>
                </c:pt>
                <c:pt idx="373">
                  <c:v>0.374</c:v>
                </c:pt>
                <c:pt idx="374">
                  <c:v>0.375</c:v>
                </c:pt>
                <c:pt idx="375">
                  <c:v>0.376</c:v>
                </c:pt>
                <c:pt idx="376">
                  <c:v>0.377</c:v>
                </c:pt>
                <c:pt idx="377">
                  <c:v>0.378</c:v>
                </c:pt>
                <c:pt idx="378">
                  <c:v>0.379</c:v>
                </c:pt>
                <c:pt idx="379">
                  <c:v>0.38</c:v>
                </c:pt>
                <c:pt idx="380">
                  <c:v>0.38100000000000001</c:v>
                </c:pt>
                <c:pt idx="381">
                  <c:v>0.38200000000000001</c:v>
                </c:pt>
                <c:pt idx="382">
                  <c:v>0.38300000000000001</c:v>
                </c:pt>
                <c:pt idx="383">
                  <c:v>0.38400000000000001</c:v>
                </c:pt>
                <c:pt idx="384">
                  <c:v>0.38500000000000001</c:v>
                </c:pt>
                <c:pt idx="385">
                  <c:v>0.38600000000000001</c:v>
                </c:pt>
                <c:pt idx="386">
                  <c:v>0.38700000000000001</c:v>
                </c:pt>
                <c:pt idx="387">
                  <c:v>0.38800000000000001</c:v>
                </c:pt>
                <c:pt idx="388">
                  <c:v>0.38900000000000001</c:v>
                </c:pt>
                <c:pt idx="389">
                  <c:v>0.39</c:v>
                </c:pt>
                <c:pt idx="390">
                  <c:v>0.39100000000000001</c:v>
                </c:pt>
                <c:pt idx="391">
                  <c:v>0.39200000000000002</c:v>
                </c:pt>
                <c:pt idx="392">
                  <c:v>0.39300000000000002</c:v>
                </c:pt>
                <c:pt idx="393">
                  <c:v>0.39400000000000002</c:v>
                </c:pt>
                <c:pt idx="394">
                  <c:v>0.39500000000000002</c:v>
                </c:pt>
                <c:pt idx="395">
                  <c:v>0.39600000000000002</c:v>
                </c:pt>
                <c:pt idx="396">
                  <c:v>0.39700000000000002</c:v>
                </c:pt>
                <c:pt idx="397">
                  <c:v>0.39800000000000002</c:v>
                </c:pt>
                <c:pt idx="398">
                  <c:v>0.39900000000000002</c:v>
                </c:pt>
                <c:pt idx="399">
                  <c:v>0.4</c:v>
                </c:pt>
                <c:pt idx="400">
                  <c:v>0.40100000000000002</c:v>
                </c:pt>
                <c:pt idx="401">
                  <c:v>0.40200000000000002</c:v>
                </c:pt>
                <c:pt idx="402">
                  <c:v>0.40300000000000002</c:v>
                </c:pt>
                <c:pt idx="403">
                  <c:v>0.40400000000000003</c:v>
                </c:pt>
                <c:pt idx="404">
                  <c:v>0.40500000000000003</c:v>
                </c:pt>
                <c:pt idx="405">
                  <c:v>0.40600000000000003</c:v>
                </c:pt>
                <c:pt idx="406">
                  <c:v>0.40699999999999997</c:v>
                </c:pt>
                <c:pt idx="407">
                  <c:v>0.40799999999999997</c:v>
                </c:pt>
                <c:pt idx="408">
                  <c:v>0.40899999999999997</c:v>
                </c:pt>
                <c:pt idx="409">
                  <c:v>0.41</c:v>
                </c:pt>
                <c:pt idx="410">
                  <c:v>0.41099999999999998</c:v>
                </c:pt>
                <c:pt idx="411">
                  <c:v>0.41199999999999998</c:v>
                </c:pt>
                <c:pt idx="412">
                  <c:v>0.41299999999999998</c:v>
                </c:pt>
                <c:pt idx="413">
                  <c:v>0.41399999999999998</c:v>
                </c:pt>
                <c:pt idx="414">
                  <c:v>0.41499999999999998</c:v>
                </c:pt>
                <c:pt idx="415">
                  <c:v>0.41599999999999998</c:v>
                </c:pt>
                <c:pt idx="416">
                  <c:v>0.41699999999999998</c:v>
                </c:pt>
                <c:pt idx="417">
                  <c:v>0.41799999999999998</c:v>
                </c:pt>
                <c:pt idx="418">
                  <c:v>0.41899999999999998</c:v>
                </c:pt>
                <c:pt idx="419">
                  <c:v>0.42</c:v>
                </c:pt>
                <c:pt idx="420">
                  <c:v>0.42099999999999999</c:v>
                </c:pt>
                <c:pt idx="421">
                  <c:v>0.42199999999999999</c:v>
                </c:pt>
                <c:pt idx="422">
                  <c:v>0.42299999999999999</c:v>
                </c:pt>
                <c:pt idx="423">
                  <c:v>0.42399999999999999</c:v>
                </c:pt>
                <c:pt idx="424">
                  <c:v>0.42499999999999999</c:v>
                </c:pt>
                <c:pt idx="425">
                  <c:v>0.42599999999999999</c:v>
                </c:pt>
                <c:pt idx="426">
                  <c:v>0.42699999999999999</c:v>
                </c:pt>
                <c:pt idx="427">
                  <c:v>0.42799999999999999</c:v>
                </c:pt>
                <c:pt idx="428">
                  <c:v>0.42899999999999999</c:v>
                </c:pt>
                <c:pt idx="429">
                  <c:v>0.43</c:v>
                </c:pt>
                <c:pt idx="430">
                  <c:v>0.43099999999999999</c:v>
                </c:pt>
                <c:pt idx="431">
                  <c:v>0.432</c:v>
                </c:pt>
                <c:pt idx="432">
                  <c:v>0.433</c:v>
                </c:pt>
                <c:pt idx="433">
                  <c:v>0.434</c:v>
                </c:pt>
                <c:pt idx="434">
                  <c:v>0.435</c:v>
                </c:pt>
                <c:pt idx="435">
                  <c:v>0.436</c:v>
                </c:pt>
                <c:pt idx="436">
                  <c:v>0.437</c:v>
                </c:pt>
                <c:pt idx="437">
                  <c:v>0.438</c:v>
                </c:pt>
                <c:pt idx="438">
                  <c:v>0.439</c:v>
                </c:pt>
                <c:pt idx="439">
                  <c:v>0.44</c:v>
                </c:pt>
                <c:pt idx="440">
                  <c:v>0.441</c:v>
                </c:pt>
                <c:pt idx="441">
                  <c:v>0.442</c:v>
                </c:pt>
                <c:pt idx="442">
                  <c:v>0.443</c:v>
                </c:pt>
                <c:pt idx="443">
                  <c:v>0.44400000000000001</c:v>
                </c:pt>
                <c:pt idx="444">
                  <c:v>0.44500000000000001</c:v>
                </c:pt>
                <c:pt idx="445">
                  <c:v>0.44600000000000001</c:v>
                </c:pt>
                <c:pt idx="446">
                  <c:v>0.44700000000000001</c:v>
                </c:pt>
                <c:pt idx="447">
                  <c:v>0.44800000000000001</c:v>
                </c:pt>
                <c:pt idx="448">
                  <c:v>0.44900000000000001</c:v>
                </c:pt>
                <c:pt idx="449">
                  <c:v>0.45</c:v>
                </c:pt>
                <c:pt idx="450">
                  <c:v>0.45100000000000001</c:v>
                </c:pt>
                <c:pt idx="451">
                  <c:v>0.45200000000000001</c:v>
                </c:pt>
                <c:pt idx="452">
                  <c:v>0.45300000000000001</c:v>
                </c:pt>
                <c:pt idx="453">
                  <c:v>0.45400000000000001</c:v>
                </c:pt>
                <c:pt idx="454">
                  <c:v>0.45500000000000002</c:v>
                </c:pt>
                <c:pt idx="455">
                  <c:v>0.45600000000000002</c:v>
                </c:pt>
                <c:pt idx="456">
                  <c:v>0.45700000000000002</c:v>
                </c:pt>
                <c:pt idx="457">
                  <c:v>0.45800000000000002</c:v>
                </c:pt>
                <c:pt idx="458">
                  <c:v>0.45900000000000002</c:v>
                </c:pt>
                <c:pt idx="459">
                  <c:v>0.46</c:v>
                </c:pt>
                <c:pt idx="460">
                  <c:v>0.46100000000000002</c:v>
                </c:pt>
                <c:pt idx="461">
                  <c:v>0.46200000000000002</c:v>
                </c:pt>
                <c:pt idx="462">
                  <c:v>0.46300000000000002</c:v>
                </c:pt>
                <c:pt idx="463">
                  <c:v>0.46400000000000002</c:v>
                </c:pt>
                <c:pt idx="464">
                  <c:v>0.46500000000000002</c:v>
                </c:pt>
                <c:pt idx="465">
                  <c:v>0.46600000000000003</c:v>
                </c:pt>
                <c:pt idx="466">
                  <c:v>0.46700000000000003</c:v>
                </c:pt>
                <c:pt idx="467">
                  <c:v>0.46800000000000003</c:v>
                </c:pt>
                <c:pt idx="468">
                  <c:v>0.46899999999999997</c:v>
                </c:pt>
                <c:pt idx="469">
                  <c:v>0.47</c:v>
                </c:pt>
                <c:pt idx="470">
                  <c:v>0.47099999999999997</c:v>
                </c:pt>
                <c:pt idx="471">
                  <c:v>0.47199999999999998</c:v>
                </c:pt>
                <c:pt idx="472">
                  <c:v>0.47299999999999998</c:v>
                </c:pt>
                <c:pt idx="473">
                  <c:v>0.47399999999999998</c:v>
                </c:pt>
                <c:pt idx="474">
                  <c:v>0.47499999999999998</c:v>
                </c:pt>
                <c:pt idx="475">
                  <c:v>0.47599999999999998</c:v>
                </c:pt>
                <c:pt idx="476">
                  <c:v>0.47699999999999998</c:v>
                </c:pt>
                <c:pt idx="477">
                  <c:v>0.47799999999999998</c:v>
                </c:pt>
                <c:pt idx="478">
                  <c:v>0.47899999999999998</c:v>
                </c:pt>
                <c:pt idx="479">
                  <c:v>0.48</c:v>
                </c:pt>
                <c:pt idx="480">
                  <c:v>0.48099999999999998</c:v>
                </c:pt>
                <c:pt idx="481">
                  <c:v>0.48199999999999998</c:v>
                </c:pt>
                <c:pt idx="482">
                  <c:v>0.48299999999999998</c:v>
                </c:pt>
                <c:pt idx="483">
                  <c:v>0.48399999999999999</c:v>
                </c:pt>
                <c:pt idx="484">
                  <c:v>0.48499999999999999</c:v>
                </c:pt>
                <c:pt idx="485">
                  <c:v>0.48599999999999999</c:v>
                </c:pt>
                <c:pt idx="486">
                  <c:v>0.48699999999999999</c:v>
                </c:pt>
                <c:pt idx="487">
                  <c:v>0.48799999999999999</c:v>
                </c:pt>
                <c:pt idx="488">
                  <c:v>0.48899999999999999</c:v>
                </c:pt>
                <c:pt idx="489">
                  <c:v>0.49</c:v>
                </c:pt>
                <c:pt idx="490">
                  <c:v>0.49099999999999999</c:v>
                </c:pt>
                <c:pt idx="491">
                  <c:v>0.49199999999999999</c:v>
                </c:pt>
                <c:pt idx="492">
                  <c:v>0.49299999999999999</c:v>
                </c:pt>
                <c:pt idx="493">
                  <c:v>0.49399999999999999</c:v>
                </c:pt>
                <c:pt idx="494">
                  <c:v>0.495</c:v>
                </c:pt>
                <c:pt idx="495">
                  <c:v>0.496</c:v>
                </c:pt>
                <c:pt idx="496">
                  <c:v>0.497</c:v>
                </c:pt>
                <c:pt idx="497">
                  <c:v>0.498</c:v>
                </c:pt>
                <c:pt idx="498">
                  <c:v>0.499</c:v>
                </c:pt>
                <c:pt idx="499">
                  <c:v>0.5</c:v>
                </c:pt>
                <c:pt idx="500">
                  <c:v>0.501</c:v>
                </c:pt>
                <c:pt idx="501">
                  <c:v>0.502</c:v>
                </c:pt>
                <c:pt idx="502">
                  <c:v>0.503</c:v>
                </c:pt>
                <c:pt idx="503">
                  <c:v>0.504</c:v>
                </c:pt>
                <c:pt idx="504">
                  <c:v>0.505</c:v>
                </c:pt>
                <c:pt idx="505">
                  <c:v>0.50600000000000001</c:v>
                </c:pt>
                <c:pt idx="506">
                  <c:v>0.50700000000000001</c:v>
                </c:pt>
                <c:pt idx="507">
                  <c:v>0.50800000000000001</c:v>
                </c:pt>
                <c:pt idx="508">
                  <c:v>0.50900000000000001</c:v>
                </c:pt>
                <c:pt idx="509">
                  <c:v>0.51</c:v>
                </c:pt>
                <c:pt idx="510">
                  <c:v>0.51100000000000001</c:v>
                </c:pt>
                <c:pt idx="511">
                  <c:v>0.51200000000000001</c:v>
                </c:pt>
                <c:pt idx="512">
                  <c:v>0.51300000000000001</c:v>
                </c:pt>
                <c:pt idx="513">
                  <c:v>0.51400000000000001</c:v>
                </c:pt>
                <c:pt idx="514">
                  <c:v>0.51500000000000001</c:v>
                </c:pt>
                <c:pt idx="515">
                  <c:v>0.51600000000000001</c:v>
                </c:pt>
                <c:pt idx="516">
                  <c:v>0.51700000000000002</c:v>
                </c:pt>
                <c:pt idx="517">
                  <c:v>0.51800000000000002</c:v>
                </c:pt>
                <c:pt idx="518">
                  <c:v>0.51900000000000002</c:v>
                </c:pt>
                <c:pt idx="519">
                  <c:v>0.52</c:v>
                </c:pt>
                <c:pt idx="520">
                  <c:v>0.52100000000000002</c:v>
                </c:pt>
                <c:pt idx="521">
                  <c:v>0.52200000000000002</c:v>
                </c:pt>
                <c:pt idx="522">
                  <c:v>0.52300000000000002</c:v>
                </c:pt>
                <c:pt idx="523">
                  <c:v>0.52400000000000002</c:v>
                </c:pt>
                <c:pt idx="524">
                  <c:v>0.52500000000000002</c:v>
                </c:pt>
                <c:pt idx="525">
                  <c:v>0.52600000000000002</c:v>
                </c:pt>
                <c:pt idx="526">
                  <c:v>0.52700000000000002</c:v>
                </c:pt>
                <c:pt idx="527">
                  <c:v>0.52800000000000002</c:v>
                </c:pt>
                <c:pt idx="528">
                  <c:v>0.52900000000000003</c:v>
                </c:pt>
                <c:pt idx="529">
                  <c:v>0.53</c:v>
                </c:pt>
                <c:pt idx="530">
                  <c:v>0.53100000000000003</c:v>
                </c:pt>
                <c:pt idx="531">
                  <c:v>0.53200000000000003</c:v>
                </c:pt>
                <c:pt idx="532">
                  <c:v>0.53300000000000003</c:v>
                </c:pt>
                <c:pt idx="533">
                  <c:v>0.53400000000000003</c:v>
                </c:pt>
                <c:pt idx="534">
                  <c:v>0.53500000000000003</c:v>
                </c:pt>
                <c:pt idx="535">
                  <c:v>0.53600000000000003</c:v>
                </c:pt>
                <c:pt idx="536">
                  <c:v>0.53700000000000003</c:v>
                </c:pt>
                <c:pt idx="537">
                  <c:v>0.53800000000000003</c:v>
                </c:pt>
                <c:pt idx="538">
                  <c:v>0.53900000000000003</c:v>
                </c:pt>
                <c:pt idx="539">
                  <c:v>0.54</c:v>
                </c:pt>
                <c:pt idx="540">
                  <c:v>0.54100000000000004</c:v>
                </c:pt>
                <c:pt idx="541">
                  <c:v>0.54200000000000004</c:v>
                </c:pt>
                <c:pt idx="542">
                  <c:v>0.54300000000000004</c:v>
                </c:pt>
                <c:pt idx="543">
                  <c:v>0.54400000000000004</c:v>
                </c:pt>
                <c:pt idx="544">
                  <c:v>0.54500000000000004</c:v>
                </c:pt>
                <c:pt idx="545">
                  <c:v>0.54600000000000004</c:v>
                </c:pt>
                <c:pt idx="546">
                  <c:v>0.54700000000000004</c:v>
                </c:pt>
                <c:pt idx="547">
                  <c:v>0.54800000000000004</c:v>
                </c:pt>
                <c:pt idx="548">
                  <c:v>0.54900000000000004</c:v>
                </c:pt>
                <c:pt idx="549">
                  <c:v>0.55000000000000004</c:v>
                </c:pt>
                <c:pt idx="550">
                  <c:v>0.55100000000000005</c:v>
                </c:pt>
                <c:pt idx="551">
                  <c:v>0.55200000000000005</c:v>
                </c:pt>
                <c:pt idx="552">
                  <c:v>0.55300000000000005</c:v>
                </c:pt>
                <c:pt idx="553">
                  <c:v>0.55400000000000005</c:v>
                </c:pt>
                <c:pt idx="554">
                  <c:v>0.55500000000000005</c:v>
                </c:pt>
                <c:pt idx="555">
                  <c:v>0.55600000000000005</c:v>
                </c:pt>
                <c:pt idx="556">
                  <c:v>0.55700000000000005</c:v>
                </c:pt>
                <c:pt idx="557">
                  <c:v>0.55800000000000005</c:v>
                </c:pt>
                <c:pt idx="558">
                  <c:v>0.55900000000000005</c:v>
                </c:pt>
                <c:pt idx="559">
                  <c:v>0.56000000000000005</c:v>
                </c:pt>
                <c:pt idx="560">
                  <c:v>0.56100000000000005</c:v>
                </c:pt>
                <c:pt idx="561">
                  <c:v>0.56200000000000006</c:v>
                </c:pt>
                <c:pt idx="562">
                  <c:v>0.56299999999999994</c:v>
                </c:pt>
                <c:pt idx="563">
                  <c:v>0.56399999999999995</c:v>
                </c:pt>
                <c:pt idx="564">
                  <c:v>0.56499999999999995</c:v>
                </c:pt>
                <c:pt idx="565">
                  <c:v>0.56599999999999995</c:v>
                </c:pt>
                <c:pt idx="566">
                  <c:v>0.56699999999999995</c:v>
                </c:pt>
                <c:pt idx="567">
                  <c:v>0.56799999999999995</c:v>
                </c:pt>
                <c:pt idx="568">
                  <c:v>0.56899999999999995</c:v>
                </c:pt>
                <c:pt idx="569">
                  <c:v>0.56999999999999995</c:v>
                </c:pt>
                <c:pt idx="570">
                  <c:v>0.57099999999999995</c:v>
                </c:pt>
                <c:pt idx="571">
                  <c:v>0.57199999999999995</c:v>
                </c:pt>
                <c:pt idx="572">
                  <c:v>0.57299999999999995</c:v>
                </c:pt>
                <c:pt idx="573">
                  <c:v>0.57399999999999995</c:v>
                </c:pt>
                <c:pt idx="574">
                  <c:v>0.57499999999999996</c:v>
                </c:pt>
                <c:pt idx="575">
                  <c:v>0.57599999999999996</c:v>
                </c:pt>
                <c:pt idx="576">
                  <c:v>0.57699999999999996</c:v>
                </c:pt>
                <c:pt idx="577">
                  <c:v>0.57799999999999996</c:v>
                </c:pt>
                <c:pt idx="578">
                  <c:v>0.57899999999999996</c:v>
                </c:pt>
                <c:pt idx="579">
                  <c:v>0.57999999999999996</c:v>
                </c:pt>
                <c:pt idx="580">
                  <c:v>0.58099999999999996</c:v>
                </c:pt>
                <c:pt idx="581">
                  <c:v>0.58199999999999996</c:v>
                </c:pt>
                <c:pt idx="582">
                  <c:v>0.58299999999999996</c:v>
                </c:pt>
                <c:pt idx="583">
                  <c:v>0.58399999999999996</c:v>
                </c:pt>
                <c:pt idx="584">
                  <c:v>0.58499999999999996</c:v>
                </c:pt>
                <c:pt idx="585">
                  <c:v>0.58599999999999997</c:v>
                </c:pt>
                <c:pt idx="586">
                  <c:v>0.58699999999999997</c:v>
                </c:pt>
                <c:pt idx="587">
                  <c:v>0.58799999999999997</c:v>
                </c:pt>
                <c:pt idx="588">
                  <c:v>0.58899999999999997</c:v>
                </c:pt>
                <c:pt idx="589">
                  <c:v>0.59</c:v>
                </c:pt>
                <c:pt idx="590">
                  <c:v>0.59099999999999997</c:v>
                </c:pt>
                <c:pt idx="591">
                  <c:v>0.59199999999999997</c:v>
                </c:pt>
                <c:pt idx="592">
                  <c:v>0.59299999999999997</c:v>
                </c:pt>
                <c:pt idx="593">
                  <c:v>0.59399999999999997</c:v>
                </c:pt>
                <c:pt idx="594">
                  <c:v>0.59499999999999997</c:v>
                </c:pt>
                <c:pt idx="595">
                  <c:v>0.59599999999999997</c:v>
                </c:pt>
                <c:pt idx="596">
                  <c:v>0.59699999999999998</c:v>
                </c:pt>
                <c:pt idx="597">
                  <c:v>0.59799999999999998</c:v>
                </c:pt>
                <c:pt idx="598">
                  <c:v>0.59899999999999998</c:v>
                </c:pt>
                <c:pt idx="599">
                  <c:v>0.6</c:v>
                </c:pt>
                <c:pt idx="600">
                  <c:v>0.60099999999999998</c:v>
                </c:pt>
                <c:pt idx="601">
                  <c:v>0.60199999999999998</c:v>
                </c:pt>
                <c:pt idx="602">
                  <c:v>0.60299999999999998</c:v>
                </c:pt>
                <c:pt idx="603">
                  <c:v>0.60399999999999998</c:v>
                </c:pt>
                <c:pt idx="604">
                  <c:v>0.60499999999999998</c:v>
                </c:pt>
                <c:pt idx="605">
                  <c:v>0.60599999999999998</c:v>
                </c:pt>
                <c:pt idx="606">
                  <c:v>0.60699999999999998</c:v>
                </c:pt>
                <c:pt idx="607">
                  <c:v>0.60799999999999998</c:v>
                </c:pt>
                <c:pt idx="608">
                  <c:v>0.60899999999999999</c:v>
                </c:pt>
                <c:pt idx="609">
                  <c:v>0.61</c:v>
                </c:pt>
                <c:pt idx="610">
                  <c:v>0.61099999999999999</c:v>
                </c:pt>
                <c:pt idx="611">
                  <c:v>0.61199999999999999</c:v>
                </c:pt>
                <c:pt idx="612">
                  <c:v>0.61299999999999999</c:v>
                </c:pt>
                <c:pt idx="613">
                  <c:v>0.61399999999999999</c:v>
                </c:pt>
                <c:pt idx="614">
                  <c:v>0.61499999999999999</c:v>
                </c:pt>
                <c:pt idx="615">
                  <c:v>0.61599999999999999</c:v>
                </c:pt>
                <c:pt idx="616">
                  <c:v>0.61699999999999999</c:v>
                </c:pt>
                <c:pt idx="617">
                  <c:v>0.61799999999999999</c:v>
                </c:pt>
                <c:pt idx="618">
                  <c:v>0.61899999999999999</c:v>
                </c:pt>
                <c:pt idx="619">
                  <c:v>0.62</c:v>
                </c:pt>
                <c:pt idx="620">
                  <c:v>0.621</c:v>
                </c:pt>
                <c:pt idx="621">
                  <c:v>0.622</c:v>
                </c:pt>
                <c:pt idx="622">
                  <c:v>0.623</c:v>
                </c:pt>
                <c:pt idx="623">
                  <c:v>0.624</c:v>
                </c:pt>
                <c:pt idx="624">
                  <c:v>0.625</c:v>
                </c:pt>
                <c:pt idx="625">
                  <c:v>0.626</c:v>
                </c:pt>
                <c:pt idx="626">
                  <c:v>0.627</c:v>
                </c:pt>
                <c:pt idx="627">
                  <c:v>0.628</c:v>
                </c:pt>
                <c:pt idx="628">
                  <c:v>0.629</c:v>
                </c:pt>
                <c:pt idx="629">
                  <c:v>0.63</c:v>
                </c:pt>
                <c:pt idx="630">
                  <c:v>0.63100000000000001</c:v>
                </c:pt>
                <c:pt idx="631">
                  <c:v>0.63200000000000001</c:v>
                </c:pt>
                <c:pt idx="632">
                  <c:v>0.63300000000000001</c:v>
                </c:pt>
                <c:pt idx="633">
                  <c:v>0.63400000000000001</c:v>
                </c:pt>
                <c:pt idx="634">
                  <c:v>0.63500000000000001</c:v>
                </c:pt>
                <c:pt idx="635">
                  <c:v>0.63600000000000001</c:v>
                </c:pt>
                <c:pt idx="636">
                  <c:v>0.63700000000000001</c:v>
                </c:pt>
                <c:pt idx="637">
                  <c:v>0.63800000000000001</c:v>
                </c:pt>
                <c:pt idx="638">
                  <c:v>0.63900000000000001</c:v>
                </c:pt>
                <c:pt idx="639">
                  <c:v>0.64</c:v>
                </c:pt>
                <c:pt idx="640">
                  <c:v>0.64100000000000001</c:v>
                </c:pt>
                <c:pt idx="641">
                  <c:v>0.64200000000000002</c:v>
                </c:pt>
                <c:pt idx="642">
                  <c:v>0.64300000000000002</c:v>
                </c:pt>
                <c:pt idx="643">
                  <c:v>0.64400000000000002</c:v>
                </c:pt>
                <c:pt idx="644">
                  <c:v>0.64500000000000002</c:v>
                </c:pt>
                <c:pt idx="645">
                  <c:v>0.64600000000000002</c:v>
                </c:pt>
                <c:pt idx="646">
                  <c:v>0.64700000000000002</c:v>
                </c:pt>
                <c:pt idx="647">
                  <c:v>0.64800000000000002</c:v>
                </c:pt>
                <c:pt idx="648">
                  <c:v>0.64900000000000002</c:v>
                </c:pt>
                <c:pt idx="649">
                  <c:v>0.65</c:v>
                </c:pt>
                <c:pt idx="650">
                  <c:v>0.65100000000000002</c:v>
                </c:pt>
                <c:pt idx="651">
                  <c:v>0.65200000000000002</c:v>
                </c:pt>
                <c:pt idx="652">
                  <c:v>0.65300000000000002</c:v>
                </c:pt>
                <c:pt idx="653">
                  <c:v>0.65400000000000003</c:v>
                </c:pt>
                <c:pt idx="654">
                  <c:v>0.65500000000000003</c:v>
                </c:pt>
                <c:pt idx="655">
                  <c:v>0.65600000000000003</c:v>
                </c:pt>
                <c:pt idx="656">
                  <c:v>0.65700000000000003</c:v>
                </c:pt>
                <c:pt idx="657">
                  <c:v>0.65800000000000003</c:v>
                </c:pt>
                <c:pt idx="658">
                  <c:v>0.65900000000000003</c:v>
                </c:pt>
                <c:pt idx="659">
                  <c:v>0.66</c:v>
                </c:pt>
                <c:pt idx="660">
                  <c:v>0.66100000000000003</c:v>
                </c:pt>
                <c:pt idx="661">
                  <c:v>0.66200000000000003</c:v>
                </c:pt>
                <c:pt idx="662">
                  <c:v>0.66300000000000003</c:v>
                </c:pt>
                <c:pt idx="663">
                  <c:v>0.66400000000000003</c:v>
                </c:pt>
                <c:pt idx="664">
                  <c:v>0.66500000000000004</c:v>
                </c:pt>
                <c:pt idx="665">
                  <c:v>0.66600000000000004</c:v>
                </c:pt>
                <c:pt idx="666">
                  <c:v>0.66700000000000004</c:v>
                </c:pt>
                <c:pt idx="667">
                  <c:v>0.66800000000000004</c:v>
                </c:pt>
                <c:pt idx="668">
                  <c:v>0.66900000000000004</c:v>
                </c:pt>
                <c:pt idx="669">
                  <c:v>0.67</c:v>
                </c:pt>
                <c:pt idx="670">
                  <c:v>0.67100000000000004</c:v>
                </c:pt>
                <c:pt idx="671">
                  <c:v>0.67200000000000004</c:v>
                </c:pt>
                <c:pt idx="672">
                  <c:v>0.67300000000000004</c:v>
                </c:pt>
                <c:pt idx="673">
                  <c:v>0.67400000000000004</c:v>
                </c:pt>
                <c:pt idx="674">
                  <c:v>0.67500000000000004</c:v>
                </c:pt>
                <c:pt idx="675">
                  <c:v>0.67600000000000005</c:v>
                </c:pt>
                <c:pt idx="676">
                  <c:v>0.67700000000000005</c:v>
                </c:pt>
                <c:pt idx="677">
                  <c:v>0.67800000000000005</c:v>
                </c:pt>
                <c:pt idx="678">
                  <c:v>0.67900000000000005</c:v>
                </c:pt>
                <c:pt idx="679">
                  <c:v>0.68</c:v>
                </c:pt>
                <c:pt idx="680">
                  <c:v>0.68100000000000005</c:v>
                </c:pt>
                <c:pt idx="681">
                  <c:v>0.68200000000000005</c:v>
                </c:pt>
                <c:pt idx="682">
                  <c:v>0.68300000000000005</c:v>
                </c:pt>
                <c:pt idx="683">
                  <c:v>0.68400000000000005</c:v>
                </c:pt>
                <c:pt idx="684">
                  <c:v>0.68500000000000005</c:v>
                </c:pt>
                <c:pt idx="685">
                  <c:v>0.68600000000000005</c:v>
                </c:pt>
                <c:pt idx="686">
                  <c:v>0.68700000000000006</c:v>
                </c:pt>
                <c:pt idx="687">
                  <c:v>0.68799999999999994</c:v>
                </c:pt>
                <c:pt idx="688">
                  <c:v>0.68899999999999995</c:v>
                </c:pt>
                <c:pt idx="689">
                  <c:v>0.69</c:v>
                </c:pt>
                <c:pt idx="690">
                  <c:v>0.69099999999999995</c:v>
                </c:pt>
                <c:pt idx="691">
                  <c:v>0.69199999999999995</c:v>
                </c:pt>
                <c:pt idx="692">
                  <c:v>0.69299999999999995</c:v>
                </c:pt>
                <c:pt idx="693">
                  <c:v>0.69399999999999995</c:v>
                </c:pt>
                <c:pt idx="694">
                  <c:v>0.69499999999999995</c:v>
                </c:pt>
                <c:pt idx="695">
                  <c:v>0.69599999999999995</c:v>
                </c:pt>
                <c:pt idx="696">
                  <c:v>0.69699999999999995</c:v>
                </c:pt>
                <c:pt idx="697">
                  <c:v>0.69799999999999995</c:v>
                </c:pt>
                <c:pt idx="698">
                  <c:v>0.69899999999999995</c:v>
                </c:pt>
                <c:pt idx="699">
                  <c:v>0.7</c:v>
                </c:pt>
                <c:pt idx="700">
                  <c:v>0.70099999999999996</c:v>
                </c:pt>
                <c:pt idx="701">
                  <c:v>0.70199999999999996</c:v>
                </c:pt>
                <c:pt idx="702">
                  <c:v>0.70299999999999996</c:v>
                </c:pt>
                <c:pt idx="703">
                  <c:v>0.70399999999999996</c:v>
                </c:pt>
                <c:pt idx="704">
                  <c:v>0.70499999999999996</c:v>
                </c:pt>
                <c:pt idx="705">
                  <c:v>0.70599999999999996</c:v>
                </c:pt>
                <c:pt idx="706">
                  <c:v>0.70699999999999996</c:v>
                </c:pt>
                <c:pt idx="707">
                  <c:v>0.70799999999999996</c:v>
                </c:pt>
                <c:pt idx="708">
                  <c:v>0.70899999999999996</c:v>
                </c:pt>
                <c:pt idx="709">
                  <c:v>0.71</c:v>
                </c:pt>
                <c:pt idx="710">
                  <c:v>0.71099999999999997</c:v>
                </c:pt>
                <c:pt idx="711">
                  <c:v>0.71199999999999997</c:v>
                </c:pt>
                <c:pt idx="712">
                  <c:v>0.71299999999999997</c:v>
                </c:pt>
                <c:pt idx="713">
                  <c:v>0.71399999999999997</c:v>
                </c:pt>
                <c:pt idx="714">
                  <c:v>0.71499999999999997</c:v>
                </c:pt>
                <c:pt idx="715">
                  <c:v>0.71599999999999997</c:v>
                </c:pt>
                <c:pt idx="716">
                  <c:v>0.71699999999999997</c:v>
                </c:pt>
                <c:pt idx="717">
                  <c:v>0.71799999999999997</c:v>
                </c:pt>
                <c:pt idx="718">
                  <c:v>0.71899999999999997</c:v>
                </c:pt>
                <c:pt idx="719">
                  <c:v>0.72</c:v>
                </c:pt>
                <c:pt idx="720">
                  <c:v>0.72099999999999997</c:v>
                </c:pt>
                <c:pt idx="721">
                  <c:v>0.72199999999999998</c:v>
                </c:pt>
                <c:pt idx="722">
                  <c:v>0.72299999999999998</c:v>
                </c:pt>
                <c:pt idx="723">
                  <c:v>0.72399999999999998</c:v>
                </c:pt>
                <c:pt idx="724">
                  <c:v>0.72499999999999998</c:v>
                </c:pt>
                <c:pt idx="725">
                  <c:v>0.72599999999999998</c:v>
                </c:pt>
                <c:pt idx="726">
                  <c:v>0.72699999999999998</c:v>
                </c:pt>
                <c:pt idx="727">
                  <c:v>0.72799999999999998</c:v>
                </c:pt>
                <c:pt idx="728">
                  <c:v>0.72899999999999998</c:v>
                </c:pt>
                <c:pt idx="729">
                  <c:v>0.73</c:v>
                </c:pt>
                <c:pt idx="730">
                  <c:v>0.73099999999999998</c:v>
                </c:pt>
                <c:pt idx="731">
                  <c:v>0.73199999999999998</c:v>
                </c:pt>
                <c:pt idx="732">
                  <c:v>0.73299999999999998</c:v>
                </c:pt>
                <c:pt idx="733">
                  <c:v>0.73399999999999999</c:v>
                </c:pt>
                <c:pt idx="734">
                  <c:v>0.73499999999999999</c:v>
                </c:pt>
                <c:pt idx="735">
                  <c:v>0.73599999999999999</c:v>
                </c:pt>
                <c:pt idx="736">
                  <c:v>0.73699999999999999</c:v>
                </c:pt>
                <c:pt idx="737">
                  <c:v>0.73799999999999999</c:v>
                </c:pt>
                <c:pt idx="738">
                  <c:v>0.73899999999999999</c:v>
                </c:pt>
                <c:pt idx="739">
                  <c:v>0.74</c:v>
                </c:pt>
                <c:pt idx="740">
                  <c:v>0.74099999999999999</c:v>
                </c:pt>
                <c:pt idx="741">
                  <c:v>0.74199999999999999</c:v>
                </c:pt>
                <c:pt idx="742">
                  <c:v>0.74299999999999999</c:v>
                </c:pt>
                <c:pt idx="743">
                  <c:v>0.74399999999999999</c:v>
                </c:pt>
                <c:pt idx="744">
                  <c:v>0.745</c:v>
                </c:pt>
                <c:pt idx="745">
                  <c:v>0.746</c:v>
                </c:pt>
                <c:pt idx="746">
                  <c:v>0.747</c:v>
                </c:pt>
                <c:pt idx="747">
                  <c:v>0.748</c:v>
                </c:pt>
                <c:pt idx="748">
                  <c:v>0.749</c:v>
                </c:pt>
                <c:pt idx="749">
                  <c:v>0.75</c:v>
                </c:pt>
                <c:pt idx="750">
                  <c:v>0.751</c:v>
                </c:pt>
                <c:pt idx="751">
                  <c:v>0.752</c:v>
                </c:pt>
                <c:pt idx="752">
                  <c:v>0.753</c:v>
                </c:pt>
                <c:pt idx="753">
                  <c:v>0.754</c:v>
                </c:pt>
                <c:pt idx="754">
                  <c:v>0.755</c:v>
                </c:pt>
                <c:pt idx="755">
                  <c:v>0.75600000000000001</c:v>
                </c:pt>
                <c:pt idx="756">
                  <c:v>0.75700000000000001</c:v>
                </c:pt>
                <c:pt idx="757">
                  <c:v>0.75800000000000001</c:v>
                </c:pt>
                <c:pt idx="758">
                  <c:v>0.75900000000000001</c:v>
                </c:pt>
                <c:pt idx="759">
                  <c:v>0.76</c:v>
                </c:pt>
                <c:pt idx="760">
                  <c:v>0.76100000000000001</c:v>
                </c:pt>
                <c:pt idx="761">
                  <c:v>0.76200000000000001</c:v>
                </c:pt>
                <c:pt idx="762">
                  <c:v>0.76300000000000001</c:v>
                </c:pt>
                <c:pt idx="763">
                  <c:v>0.76400000000000001</c:v>
                </c:pt>
                <c:pt idx="764">
                  <c:v>0.76500000000000001</c:v>
                </c:pt>
                <c:pt idx="765">
                  <c:v>0.76600000000000001</c:v>
                </c:pt>
                <c:pt idx="766">
                  <c:v>0.76700000000000002</c:v>
                </c:pt>
                <c:pt idx="767">
                  <c:v>0.76800000000000002</c:v>
                </c:pt>
                <c:pt idx="768">
                  <c:v>0.76900000000000002</c:v>
                </c:pt>
                <c:pt idx="769">
                  <c:v>0.77</c:v>
                </c:pt>
                <c:pt idx="770">
                  <c:v>0.77100000000000002</c:v>
                </c:pt>
                <c:pt idx="771">
                  <c:v>0.77200000000000002</c:v>
                </c:pt>
                <c:pt idx="772">
                  <c:v>0.77300000000000002</c:v>
                </c:pt>
                <c:pt idx="773">
                  <c:v>0.77400000000000002</c:v>
                </c:pt>
                <c:pt idx="774">
                  <c:v>0.77500000000000002</c:v>
                </c:pt>
                <c:pt idx="775">
                  <c:v>0.77600000000000002</c:v>
                </c:pt>
                <c:pt idx="776">
                  <c:v>0.77700000000000002</c:v>
                </c:pt>
                <c:pt idx="777">
                  <c:v>0.77800000000000002</c:v>
                </c:pt>
                <c:pt idx="778">
                  <c:v>0.77900000000000003</c:v>
                </c:pt>
                <c:pt idx="779">
                  <c:v>0.78</c:v>
                </c:pt>
                <c:pt idx="780">
                  <c:v>0.78100000000000003</c:v>
                </c:pt>
                <c:pt idx="781">
                  <c:v>0.78200000000000003</c:v>
                </c:pt>
                <c:pt idx="782">
                  <c:v>0.78300000000000003</c:v>
                </c:pt>
                <c:pt idx="783">
                  <c:v>0.78400000000000003</c:v>
                </c:pt>
                <c:pt idx="784">
                  <c:v>0.78500000000000003</c:v>
                </c:pt>
                <c:pt idx="785">
                  <c:v>0.78600000000000003</c:v>
                </c:pt>
                <c:pt idx="786">
                  <c:v>0.78700000000000003</c:v>
                </c:pt>
                <c:pt idx="787">
                  <c:v>0.78800000000000003</c:v>
                </c:pt>
                <c:pt idx="788">
                  <c:v>0.78900000000000003</c:v>
                </c:pt>
                <c:pt idx="789">
                  <c:v>0.79</c:v>
                </c:pt>
                <c:pt idx="790">
                  <c:v>0.79100000000000004</c:v>
                </c:pt>
                <c:pt idx="791">
                  <c:v>0.79200000000000004</c:v>
                </c:pt>
                <c:pt idx="792">
                  <c:v>0.79300000000000004</c:v>
                </c:pt>
                <c:pt idx="793">
                  <c:v>0.79400000000000004</c:v>
                </c:pt>
                <c:pt idx="794">
                  <c:v>0.79500000000000004</c:v>
                </c:pt>
                <c:pt idx="795">
                  <c:v>0.79600000000000004</c:v>
                </c:pt>
                <c:pt idx="796">
                  <c:v>0.79700000000000004</c:v>
                </c:pt>
                <c:pt idx="797">
                  <c:v>0.79800000000000004</c:v>
                </c:pt>
                <c:pt idx="798">
                  <c:v>0.79900000000000004</c:v>
                </c:pt>
                <c:pt idx="799">
                  <c:v>0.8</c:v>
                </c:pt>
                <c:pt idx="800">
                  <c:v>0.80100000000000005</c:v>
                </c:pt>
                <c:pt idx="801">
                  <c:v>0.80200000000000005</c:v>
                </c:pt>
                <c:pt idx="802">
                  <c:v>0.80300000000000005</c:v>
                </c:pt>
                <c:pt idx="803">
                  <c:v>0.80400000000000005</c:v>
                </c:pt>
                <c:pt idx="804">
                  <c:v>0.80500000000000005</c:v>
                </c:pt>
                <c:pt idx="805">
                  <c:v>0.80600000000000005</c:v>
                </c:pt>
                <c:pt idx="806">
                  <c:v>0.80700000000000005</c:v>
                </c:pt>
                <c:pt idx="807">
                  <c:v>0.80800000000000005</c:v>
                </c:pt>
                <c:pt idx="808">
                  <c:v>0.80900000000000005</c:v>
                </c:pt>
                <c:pt idx="809">
                  <c:v>0.81</c:v>
                </c:pt>
                <c:pt idx="810">
                  <c:v>0.81100000000000005</c:v>
                </c:pt>
                <c:pt idx="811">
                  <c:v>0.81200000000000006</c:v>
                </c:pt>
                <c:pt idx="812">
                  <c:v>0.81299999999999994</c:v>
                </c:pt>
                <c:pt idx="813">
                  <c:v>0.81399999999999995</c:v>
                </c:pt>
                <c:pt idx="814">
                  <c:v>0.81499999999999995</c:v>
                </c:pt>
                <c:pt idx="815">
                  <c:v>0.81599999999999995</c:v>
                </c:pt>
                <c:pt idx="816">
                  <c:v>0.81699999999999995</c:v>
                </c:pt>
                <c:pt idx="817">
                  <c:v>0.81799999999999995</c:v>
                </c:pt>
                <c:pt idx="818">
                  <c:v>0.81899999999999995</c:v>
                </c:pt>
                <c:pt idx="819">
                  <c:v>0.82</c:v>
                </c:pt>
                <c:pt idx="820">
                  <c:v>0.82099999999999995</c:v>
                </c:pt>
                <c:pt idx="821">
                  <c:v>0.82199999999999995</c:v>
                </c:pt>
                <c:pt idx="822">
                  <c:v>0.82299999999999995</c:v>
                </c:pt>
                <c:pt idx="823">
                  <c:v>0.82399999999999995</c:v>
                </c:pt>
                <c:pt idx="824">
                  <c:v>0.82499999999999996</c:v>
                </c:pt>
                <c:pt idx="825">
                  <c:v>0.82599999999999996</c:v>
                </c:pt>
                <c:pt idx="826">
                  <c:v>0.82699999999999996</c:v>
                </c:pt>
                <c:pt idx="827">
                  <c:v>0.82799999999999996</c:v>
                </c:pt>
                <c:pt idx="828">
                  <c:v>0.82899999999999996</c:v>
                </c:pt>
                <c:pt idx="829">
                  <c:v>0.83</c:v>
                </c:pt>
                <c:pt idx="830">
                  <c:v>0.83099999999999996</c:v>
                </c:pt>
                <c:pt idx="831">
                  <c:v>0.83199999999999996</c:v>
                </c:pt>
                <c:pt idx="832">
                  <c:v>0.83299999999999996</c:v>
                </c:pt>
                <c:pt idx="833">
                  <c:v>0.83399999999999996</c:v>
                </c:pt>
                <c:pt idx="834">
                  <c:v>0.83499999999999996</c:v>
                </c:pt>
                <c:pt idx="835">
                  <c:v>0.83599999999999997</c:v>
                </c:pt>
                <c:pt idx="836">
                  <c:v>0.83699999999999997</c:v>
                </c:pt>
                <c:pt idx="837">
                  <c:v>0.83799999999999997</c:v>
                </c:pt>
                <c:pt idx="838">
                  <c:v>0.83899999999999997</c:v>
                </c:pt>
                <c:pt idx="839">
                  <c:v>0.84</c:v>
                </c:pt>
                <c:pt idx="840">
                  <c:v>0.84099999999999997</c:v>
                </c:pt>
                <c:pt idx="841">
                  <c:v>0.84199999999999997</c:v>
                </c:pt>
                <c:pt idx="842">
                  <c:v>0.84299999999999997</c:v>
                </c:pt>
                <c:pt idx="843">
                  <c:v>0.84399999999999997</c:v>
                </c:pt>
                <c:pt idx="844">
                  <c:v>0.84499999999999997</c:v>
                </c:pt>
                <c:pt idx="845">
                  <c:v>0.84599999999999997</c:v>
                </c:pt>
                <c:pt idx="846">
                  <c:v>0.84699999999999998</c:v>
                </c:pt>
                <c:pt idx="847">
                  <c:v>0.84799999999999998</c:v>
                </c:pt>
                <c:pt idx="848">
                  <c:v>0.84899999999999998</c:v>
                </c:pt>
                <c:pt idx="849">
                  <c:v>0.85</c:v>
                </c:pt>
                <c:pt idx="850">
                  <c:v>0.85099999999999998</c:v>
                </c:pt>
                <c:pt idx="851">
                  <c:v>0.85199999999999998</c:v>
                </c:pt>
                <c:pt idx="852">
                  <c:v>0.85299999999999998</c:v>
                </c:pt>
                <c:pt idx="853">
                  <c:v>0.85399999999999998</c:v>
                </c:pt>
                <c:pt idx="854">
                  <c:v>0.85499999999999998</c:v>
                </c:pt>
                <c:pt idx="855">
                  <c:v>0.85599999999999998</c:v>
                </c:pt>
                <c:pt idx="856">
                  <c:v>0.85699999999999998</c:v>
                </c:pt>
                <c:pt idx="857">
                  <c:v>0.85799999999999998</c:v>
                </c:pt>
                <c:pt idx="858">
                  <c:v>0.85899999999999999</c:v>
                </c:pt>
                <c:pt idx="859">
                  <c:v>0.86</c:v>
                </c:pt>
                <c:pt idx="860">
                  <c:v>0.86099999999999999</c:v>
                </c:pt>
                <c:pt idx="861">
                  <c:v>0.86199999999999999</c:v>
                </c:pt>
                <c:pt idx="862">
                  <c:v>0.86299999999999999</c:v>
                </c:pt>
                <c:pt idx="863">
                  <c:v>0.86399999999999999</c:v>
                </c:pt>
                <c:pt idx="864">
                  <c:v>0.86499999999999999</c:v>
                </c:pt>
                <c:pt idx="865">
                  <c:v>0.86599999999999999</c:v>
                </c:pt>
                <c:pt idx="866">
                  <c:v>0.86699999999999999</c:v>
                </c:pt>
                <c:pt idx="867">
                  <c:v>0.86799999999999999</c:v>
                </c:pt>
                <c:pt idx="868">
                  <c:v>0.86899999999999999</c:v>
                </c:pt>
                <c:pt idx="869">
                  <c:v>0.87</c:v>
                </c:pt>
                <c:pt idx="870">
                  <c:v>0.871</c:v>
                </c:pt>
                <c:pt idx="871">
                  <c:v>0.872</c:v>
                </c:pt>
                <c:pt idx="872">
                  <c:v>0.873</c:v>
                </c:pt>
                <c:pt idx="873">
                  <c:v>0.874</c:v>
                </c:pt>
                <c:pt idx="874">
                  <c:v>0.875</c:v>
                </c:pt>
                <c:pt idx="875">
                  <c:v>0.876</c:v>
                </c:pt>
                <c:pt idx="876">
                  <c:v>0.877</c:v>
                </c:pt>
                <c:pt idx="877">
                  <c:v>0.878</c:v>
                </c:pt>
                <c:pt idx="878">
                  <c:v>0.879</c:v>
                </c:pt>
                <c:pt idx="879">
                  <c:v>0.88</c:v>
                </c:pt>
                <c:pt idx="880">
                  <c:v>0.88100000000000001</c:v>
                </c:pt>
                <c:pt idx="881">
                  <c:v>0.88200000000000001</c:v>
                </c:pt>
                <c:pt idx="882">
                  <c:v>0.88300000000000001</c:v>
                </c:pt>
                <c:pt idx="883">
                  <c:v>0.88400000000000001</c:v>
                </c:pt>
                <c:pt idx="884">
                  <c:v>0.88500000000000001</c:v>
                </c:pt>
                <c:pt idx="885">
                  <c:v>0.88600000000000001</c:v>
                </c:pt>
                <c:pt idx="886">
                  <c:v>0.88700000000000001</c:v>
                </c:pt>
                <c:pt idx="887">
                  <c:v>0.88800000000000001</c:v>
                </c:pt>
                <c:pt idx="888">
                  <c:v>0.88900000000000001</c:v>
                </c:pt>
                <c:pt idx="889">
                  <c:v>0.89</c:v>
                </c:pt>
                <c:pt idx="890">
                  <c:v>0.89100000000000001</c:v>
                </c:pt>
                <c:pt idx="891">
                  <c:v>0.89200000000000002</c:v>
                </c:pt>
                <c:pt idx="892">
                  <c:v>0.89300000000000002</c:v>
                </c:pt>
                <c:pt idx="893">
                  <c:v>0.89400000000000002</c:v>
                </c:pt>
                <c:pt idx="894">
                  <c:v>0.89500000000000002</c:v>
                </c:pt>
                <c:pt idx="895">
                  <c:v>0.89600000000000002</c:v>
                </c:pt>
                <c:pt idx="896">
                  <c:v>0.89700000000000002</c:v>
                </c:pt>
                <c:pt idx="897">
                  <c:v>0.89800000000000002</c:v>
                </c:pt>
                <c:pt idx="898">
                  <c:v>0.89900000000000002</c:v>
                </c:pt>
                <c:pt idx="899">
                  <c:v>0.9</c:v>
                </c:pt>
                <c:pt idx="900">
                  <c:v>0.90100000000000002</c:v>
                </c:pt>
                <c:pt idx="901">
                  <c:v>0.90200000000000002</c:v>
                </c:pt>
                <c:pt idx="902">
                  <c:v>0.90300000000000002</c:v>
                </c:pt>
                <c:pt idx="903">
                  <c:v>0.90400000000000003</c:v>
                </c:pt>
                <c:pt idx="904">
                  <c:v>0.90500000000000003</c:v>
                </c:pt>
                <c:pt idx="905">
                  <c:v>0.90600000000000003</c:v>
                </c:pt>
                <c:pt idx="906">
                  <c:v>0.90700000000000003</c:v>
                </c:pt>
                <c:pt idx="907">
                  <c:v>0.90800000000000003</c:v>
                </c:pt>
                <c:pt idx="908">
                  <c:v>0.90900000000000003</c:v>
                </c:pt>
                <c:pt idx="909">
                  <c:v>0.91</c:v>
                </c:pt>
                <c:pt idx="910">
                  <c:v>0.91100000000000003</c:v>
                </c:pt>
                <c:pt idx="911">
                  <c:v>0.91200000000000003</c:v>
                </c:pt>
                <c:pt idx="912">
                  <c:v>0.91300000000000003</c:v>
                </c:pt>
                <c:pt idx="913">
                  <c:v>0.91400000000000003</c:v>
                </c:pt>
                <c:pt idx="914">
                  <c:v>0.91500000000000004</c:v>
                </c:pt>
                <c:pt idx="915">
                  <c:v>0.91600000000000004</c:v>
                </c:pt>
                <c:pt idx="916">
                  <c:v>0.91700000000000004</c:v>
                </c:pt>
                <c:pt idx="917">
                  <c:v>0.91800000000000004</c:v>
                </c:pt>
                <c:pt idx="918">
                  <c:v>0.91900000000000004</c:v>
                </c:pt>
                <c:pt idx="919">
                  <c:v>0.92</c:v>
                </c:pt>
                <c:pt idx="920">
                  <c:v>0.92100000000000004</c:v>
                </c:pt>
                <c:pt idx="921">
                  <c:v>0.92200000000000004</c:v>
                </c:pt>
                <c:pt idx="922">
                  <c:v>0.92300000000000004</c:v>
                </c:pt>
                <c:pt idx="923">
                  <c:v>0.92400000000000004</c:v>
                </c:pt>
                <c:pt idx="924">
                  <c:v>0.92500000000000004</c:v>
                </c:pt>
                <c:pt idx="925">
                  <c:v>0.92600000000000005</c:v>
                </c:pt>
                <c:pt idx="926">
                  <c:v>0.92700000000000005</c:v>
                </c:pt>
                <c:pt idx="927">
                  <c:v>0.92800000000000005</c:v>
                </c:pt>
                <c:pt idx="928">
                  <c:v>0.92900000000000005</c:v>
                </c:pt>
                <c:pt idx="929">
                  <c:v>0.93</c:v>
                </c:pt>
                <c:pt idx="930">
                  <c:v>0.93100000000000005</c:v>
                </c:pt>
                <c:pt idx="931">
                  <c:v>0.93200000000000005</c:v>
                </c:pt>
                <c:pt idx="932">
                  <c:v>0.93300000000000005</c:v>
                </c:pt>
                <c:pt idx="933">
                  <c:v>0.93400000000000005</c:v>
                </c:pt>
                <c:pt idx="934">
                  <c:v>0.93500000000000005</c:v>
                </c:pt>
                <c:pt idx="935">
                  <c:v>0.93600000000000005</c:v>
                </c:pt>
                <c:pt idx="936">
                  <c:v>0.93700000000000006</c:v>
                </c:pt>
                <c:pt idx="937">
                  <c:v>0.93799999999999994</c:v>
                </c:pt>
                <c:pt idx="938">
                  <c:v>0.93899999999999995</c:v>
                </c:pt>
                <c:pt idx="939">
                  <c:v>0.94</c:v>
                </c:pt>
                <c:pt idx="940">
                  <c:v>0.94099999999999995</c:v>
                </c:pt>
                <c:pt idx="941">
                  <c:v>0.94199999999999995</c:v>
                </c:pt>
                <c:pt idx="942">
                  <c:v>0.94299999999999995</c:v>
                </c:pt>
                <c:pt idx="943">
                  <c:v>0.94399999999999995</c:v>
                </c:pt>
                <c:pt idx="944">
                  <c:v>0.94499999999999995</c:v>
                </c:pt>
                <c:pt idx="945">
                  <c:v>0.94599999999999995</c:v>
                </c:pt>
                <c:pt idx="946">
                  <c:v>0.94699999999999995</c:v>
                </c:pt>
                <c:pt idx="947">
                  <c:v>0.94799999999999995</c:v>
                </c:pt>
                <c:pt idx="948">
                  <c:v>0.94899999999999995</c:v>
                </c:pt>
                <c:pt idx="949">
                  <c:v>0.95</c:v>
                </c:pt>
                <c:pt idx="950">
                  <c:v>0.95099999999999996</c:v>
                </c:pt>
                <c:pt idx="951">
                  <c:v>0.95199999999999996</c:v>
                </c:pt>
                <c:pt idx="952">
                  <c:v>0.95299999999999996</c:v>
                </c:pt>
                <c:pt idx="953">
                  <c:v>0.95399999999999996</c:v>
                </c:pt>
                <c:pt idx="954">
                  <c:v>0.95499999999999996</c:v>
                </c:pt>
                <c:pt idx="955">
                  <c:v>0.95599999999999996</c:v>
                </c:pt>
                <c:pt idx="956">
                  <c:v>0.95699999999999996</c:v>
                </c:pt>
                <c:pt idx="957">
                  <c:v>0.95799999999999996</c:v>
                </c:pt>
                <c:pt idx="958">
                  <c:v>0.95899999999999996</c:v>
                </c:pt>
                <c:pt idx="959">
                  <c:v>0.96</c:v>
                </c:pt>
                <c:pt idx="960">
                  <c:v>0.96099999999999997</c:v>
                </c:pt>
                <c:pt idx="961">
                  <c:v>0.96199999999999997</c:v>
                </c:pt>
                <c:pt idx="962">
                  <c:v>0.96299999999999997</c:v>
                </c:pt>
                <c:pt idx="963">
                  <c:v>0.96399999999999997</c:v>
                </c:pt>
                <c:pt idx="964">
                  <c:v>0.96499999999999997</c:v>
                </c:pt>
                <c:pt idx="965">
                  <c:v>0.96599999999999997</c:v>
                </c:pt>
                <c:pt idx="966">
                  <c:v>0.96699999999999997</c:v>
                </c:pt>
                <c:pt idx="967">
                  <c:v>0.96799999999999997</c:v>
                </c:pt>
                <c:pt idx="968">
                  <c:v>0.96899999999999997</c:v>
                </c:pt>
                <c:pt idx="969">
                  <c:v>0.97</c:v>
                </c:pt>
                <c:pt idx="970">
                  <c:v>0.97099999999999997</c:v>
                </c:pt>
                <c:pt idx="971">
                  <c:v>0.97199999999999998</c:v>
                </c:pt>
                <c:pt idx="972">
                  <c:v>0.97299999999999998</c:v>
                </c:pt>
                <c:pt idx="973">
                  <c:v>0.97399999999999998</c:v>
                </c:pt>
                <c:pt idx="974">
                  <c:v>0.97499999999999998</c:v>
                </c:pt>
                <c:pt idx="975">
                  <c:v>0.97599999999999998</c:v>
                </c:pt>
                <c:pt idx="976">
                  <c:v>0.97699999999999998</c:v>
                </c:pt>
                <c:pt idx="977">
                  <c:v>0.97799999999999998</c:v>
                </c:pt>
                <c:pt idx="978">
                  <c:v>0.97899999999999998</c:v>
                </c:pt>
                <c:pt idx="979">
                  <c:v>0.98</c:v>
                </c:pt>
                <c:pt idx="980">
                  <c:v>0.98099999999999998</c:v>
                </c:pt>
                <c:pt idx="981">
                  <c:v>0.98199999999999998</c:v>
                </c:pt>
                <c:pt idx="982">
                  <c:v>0.98299999999999998</c:v>
                </c:pt>
                <c:pt idx="983">
                  <c:v>0.98399999999999999</c:v>
                </c:pt>
                <c:pt idx="984">
                  <c:v>0.98499999999999999</c:v>
                </c:pt>
                <c:pt idx="985">
                  <c:v>0.98599999999999999</c:v>
                </c:pt>
                <c:pt idx="986">
                  <c:v>0.98699999999999999</c:v>
                </c:pt>
                <c:pt idx="987">
                  <c:v>0.98799999999999999</c:v>
                </c:pt>
                <c:pt idx="988">
                  <c:v>0.98899999999999999</c:v>
                </c:pt>
                <c:pt idx="989">
                  <c:v>0.99</c:v>
                </c:pt>
                <c:pt idx="990">
                  <c:v>0.99099999999999999</c:v>
                </c:pt>
                <c:pt idx="991">
                  <c:v>0.99199999999999999</c:v>
                </c:pt>
                <c:pt idx="992">
                  <c:v>0.99299999999999999</c:v>
                </c:pt>
                <c:pt idx="993">
                  <c:v>0.99399999999999999</c:v>
                </c:pt>
                <c:pt idx="994">
                  <c:v>0.995</c:v>
                </c:pt>
                <c:pt idx="995">
                  <c:v>0.996</c:v>
                </c:pt>
                <c:pt idx="996">
                  <c:v>0.997</c:v>
                </c:pt>
                <c:pt idx="997">
                  <c:v>0.998</c:v>
                </c:pt>
                <c:pt idx="998">
                  <c:v>0.999</c:v>
                </c:pt>
                <c:pt idx="999">
                  <c:v>1</c:v>
                </c:pt>
                <c:pt idx="1000">
                  <c:v>1.0009999999999999</c:v>
                </c:pt>
                <c:pt idx="1001">
                  <c:v>1.002</c:v>
                </c:pt>
                <c:pt idx="1002">
                  <c:v>1.0029999999999999</c:v>
                </c:pt>
                <c:pt idx="1003">
                  <c:v>1.004</c:v>
                </c:pt>
                <c:pt idx="1004">
                  <c:v>1.0049999999999999</c:v>
                </c:pt>
                <c:pt idx="1005">
                  <c:v>1.006</c:v>
                </c:pt>
                <c:pt idx="1006">
                  <c:v>1.0069999999999999</c:v>
                </c:pt>
                <c:pt idx="1007">
                  <c:v>1.008</c:v>
                </c:pt>
                <c:pt idx="1008">
                  <c:v>1.0089999999999999</c:v>
                </c:pt>
                <c:pt idx="1009">
                  <c:v>1.01</c:v>
                </c:pt>
                <c:pt idx="1010">
                  <c:v>1.0109999999999999</c:v>
                </c:pt>
                <c:pt idx="1011">
                  <c:v>1.012</c:v>
                </c:pt>
                <c:pt idx="1012">
                  <c:v>1.0129999999999999</c:v>
                </c:pt>
                <c:pt idx="1013">
                  <c:v>1.014</c:v>
                </c:pt>
                <c:pt idx="1014">
                  <c:v>1.0149999999999999</c:v>
                </c:pt>
                <c:pt idx="1015">
                  <c:v>1.016</c:v>
                </c:pt>
                <c:pt idx="1016">
                  <c:v>1.0169999999999999</c:v>
                </c:pt>
                <c:pt idx="1017">
                  <c:v>1.018</c:v>
                </c:pt>
                <c:pt idx="1018">
                  <c:v>1.0189999999999999</c:v>
                </c:pt>
                <c:pt idx="1019">
                  <c:v>1.02</c:v>
                </c:pt>
                <c:pt idx="1020">
                  <c:v>1.0209999999999999</c:v>
                </c:pt>
                <c:pt idx="1021">
                  <c:v>1.022</c:v>
                </c:pt>
                <c:pt idx="1022">
                  <c:v>1.0229999999999999</c:v>
                </c:pt>
                <c:pt idx="1023">
                  <c:v>1.024</c:v>
                </c:pt>
                <c:pt idx="1024">
                  <c:v>1.0249999999999999</c:v>
                </c:pt>
                <c:pt idx="1025">
                  <c:v>1.02599999999999</c:v>
                </c:pt>
                <c:pt idx="1026">
                  <c:v>1.0269999999999999</c:v>
                </c:pt>
                <c:pt idx="1027">
                  <c:v>1.02799999999999</c:v>
                </c:pt>
                <c:pt idx="1028">
                  <c:v>1.0289999999999999</c:v>
                </c:pt>
                <c:pt idx="1029">
                  <c:v>1.02999999999999</c:v>
                </c:pt>
                <c:pt idx="1030">
                  <c:v>1.0309999999999999</c:v>
                </c:pt>
                <c:pt idx="1031">
                  <c:v>1.03199999999999</c:v>
                </c:pt>
                <c:pt idx="1032">
                  <c:v>1.0329999999999999</c:v>
                </c:pt>
                <c:pt idx="1033">
                  <c:v>1.03399999999999</c:v>
                </c:pt>
                <c:pt idx="1034">
                  <c:v>1.0349999999999999</c:v>
                </c:pt>
                <c:pt idx="1035">
                  <c:v>1.03599999999999</c:v>
                </c:pt>
                <c:pt idx="1036">
                  <c:v>1.0369999999999999</c:v>
                </c:pt>
                <c:pt idx="1037">
                  <c:v>1.03799999999999</c:v>
                </c:pt>
                <c:pt idx="1038">
                  <c:v>1.0389999999999999</c:v>
                </c:pt>
                <c:pt idx="1039">
                  <c:v>1.03999999999999</c:v>
                </c:pt>
                <c:pt idx="1040">
                  <c:v>1.0409999999999999</c:v>
                </c:pt>
                <c:pt idx="1041">
                  <c:v>1.04199999999999</c:v>
                </c:pt>
                <c:pt idx="1042">
                  <c:v>1.0429999999999999</c:v>
                </c:pt>
                <c:pt idx="1043">
                  <c:v>1.04399999999999</c:v>
                </c:pt>
                <c:pt idx="1044">
                  <c:v>1.0449999999999999</c:v>
                </c:pt>
                <c:pt idx="1045">
                  <c:v>1.04599999999999</c:v>
                </c:pt>
                <c:pt idx="1046">
                  <c:v>1.0469999999999999</c:v>
                </c:pt>
                <c:pt idx="1047">
                  <c:v>1.0479999999999901</c:v>
                </c:pt>
                <c:pt idx="1048">
                  <c:v>1.0489999999999999</c:v>
                </c:pt>
                <c:pt idx="1049">
                  <c:v>1.0499999999999901</c:v>
                </c:pt>
                <c:pt idx="1050">
                  <c:v>1.0509999999999999</c:v>
                </c:pt>
                <c:pt idx="1051">
                  <c:v>1.0519999999999901</c:v>
                </c:pt>
                <c:pt idx="1052">
                  <c:v>1.0529999999999999</c:v>
                </c:pt>
                <c:pt idx="1053">
                  <c:v>1.0539999999999901</c:v>
                </c:pt>
                <c:pt idx="1054">
                  <c:v>1.0549999999999999</c:v>
                </c:pt>
                <c:pt idx="1055">
                  <c:v>1.0559999999999901</c:v>
                </c:pt>
                <c:pt idx="1056">
                  <c:v>1.0569999999999999</c:v>
                </c:pt>
                <c:pt idx="1057">
                  <c:v>1.0579999999999901</c:v>
                </c:pt>
                <c:pt idx="1058">
                  <c:v>1.0589999999999999</c:v>
                </c:pt>
                <c:pt idx="1059">
                  <c:v>1.0599999999999901</c:v>
                </c:pt>
                <c:pt idx="1060">
                  <c:v>1.0609999999999999</c:v>
                </c:pt>
                <c:pt idx="1061">
                  <c:v>1.0619999999999901</c:v>
                </c:pt>
                <c:pt idx="1062">
                  <c:v>1.0629999999999999</c:v>
                </c:pt>
                <c:pt idx="1063">
                  <c:v>1.0639999999999901</c:v>
                </c:pt>
                <c:pt idx="1064">
                  <c:v>1.0649999999999999</c:v>
                </c:pt>
                <c:pt idx="1065">
                  <c:v>1.0659999999999901</c:v>
                </c:pt>
                <c:pt idx="1066">
                  <c:v>1.0669999999999999</c:v>
                </c:pt>
                <c:pt idx="1067">
                  <c:v>1.0679999999999901</c:v>
                </c:pt>
                <c:pt idx="1068">
                  <c:v>1.069</c:v>
                </c:pt>
                <c:pt idx="1069">
                  <c:v>1.0699999999999901</c:v>
                </c:pt>
                <c:pt idx="1070">
                  <c:v>1.071</c:v>
                </c:pt>
                <c:pt idx="1071">
                  <c:v>1.0719999999999901</c:v>
                </c:pt>
                <c:pt idx="1072">
                  <c:v>1.073</c:v>
                </c:pt>
                <c:pt idx="1073">
                  <c:v>1.0739999999999901</c:v>
                </c:pt>
                <c:pt idx="1074">
                  <c:v>1.075</c:v>
                </c:pt>
                <c:pt idx="1075">
                  <c:v>1.0759999999999901</c:v>
                </c:pt>
                <c:pt idx="1076">
                  <c:v>1.077</c:v>
                </c:pt>
                <c:pt idx="1077">
                  <c:v>1.0779999999999901</c:v>
                </c:pt>
                <c:pt idx="1078">
                  <c:v>1.079</c:v>
                </c:pt>
                <c:pt idx="1079">
                  <c:v>1.0799999999999901</c:v>
                </c:pt>
                <c:pt idx="1080">
                  <c:v>1.081</c:v>
                </c:pt>
                <c:pt idx="1081">
                  <c:v>1.0819999999999901</c:v>
                </c:pt>
                <c:pt idx="1082">
                  <c:v>1.083</c:v>
                </c:pt>
                <c:pt idx="1083">
                  <c:v>1.0839999999999901</c:v>
                </c:pt>
                <c:pt idx="1084">
                  <c:v>1.085</c:v>
                </c:pt>
                <c:pt idx="1085">
                  <c:v>1.0859999999999901</c:v>
                </c:pt>
                <c:pt idx="1086">
                  <c:v>1.087</c:v>
                </c:pt>
                <c:pt idx="1087">
                  <c:v>1.0879999999999901</c:v>
                </c:pt>
                <c:pt idx="1088">
                  <c:v>1.089</c:v>
                </c:pt>
                <c:pt idx="1089">
                  <c:v>1.0899999999999901</c:v>
                </c:pt>
                <c:pt idx="1090">
                  <c:v>1.091</c:v>
                </c:pt>
                <c:pt idx="1091">
                  <c:v>1.0919999999999901</c:v>
                </c:pt>
                <c:pt idx="1092">
                  <c:v>1.093</c:v>
                </c:pt>
                <c:pt idx="1093">
                  <c:v>1.0939999999999901</c:v>
                </c:pt>
                <c:pt idx="1094">
                  <c:v>1.095</c:v>
                </c:pt>
                <c:pt idx="1095">
                  <c:v>1.0959999999999901</c:v>
                </c:pt>
                <c:pt idx="1096">
                  <c:v>1.097</c:v>
                </c:pt>
                <c:pt idx="1097">
                  <c:v>1.0979999999999901</c:v>
                </c:pt>
                <c:pt idx="1098">
                  <c:v>1.099</c:v>
                </c:pt>
                <c:pt idx="1099">
                  <c:v>1.0999999999999901</c:v>
                </c:pt>
                <c:pt idx="1100">
                  <c:v>1.101</c:v>
                </c:pt>
                <c:pt idx="1101">
                  <c:v>1.1019999999999901</c:v>
                </c:pt>
                <c:pt idx="1102">
                  <c:v>1.103</c:v>
                </c:pt>
                <c:pt idx="1103">
                  <c:v>1.1039999999999901</c:v>
                </c:pt>
                <c:pt idx="1104">
                  <c:v>1.105</c:v>
                </c:pt>
                <c:pt idx="1105">
                  <c:v>1.1059999999999901</c:v>
                </c:pt>
                <c:pt idx="1106">
                  <c:v>1.107</c:v>
                </c:pt>
                <c:pt idx="1107">
                  <c:v>1.1079999999999901</c:v>
                </c:pt>
                <c:pt idx="1108">
                  <c:v>1.109</c:v>
                </c:pt>
                <c:pt idx="1109">
                  <c:v>1.1099999999999901</c:v>
                </c:pt>
                <c:pt idx="1110">
                  <c:v>1.111</c:v>
                </c:pt>
                <c:pt idx="1111">
                  <c:v>1.1119999999999901</c:v>
                </c:pt>
                <c:pt idx="1112">
                  <c:v>1.113</c:v>
                </c:pt>
                <c:pt idx="1113">
                  <c:v>1.1139999999999901</c:v>
                </c:pt>
                <c:pt idx="1114">
                  <c:v>1.115</c:v>
                </c:pt>
                <c:pt idx="1115">
                  <c:v>1.1159999999999899</c:v>
                </c:pt>
                <c:pt idx="1116">
                  <c:v>1.117</c:v>
                </c:pt>
                <c:pt idx="1117">
                  <c:v>1.1179999999999899</c:v>
                </c:pt>
                <c:pt idx="1118">
                  <c:v>1.119</c:v>
                </c:pt>
                <c:pt idx="1119">
                  <c:v>1.1199999999999899</c:v>
                </c:pt>
                <c:pt idx="1120">
                  <c:v>1.121</c:v>
                </c:pt>
                <c:pt idx="1121">
                  <c:v>1.1219999999999899</c:v>
                </c:pt>
                <c:pt idx="1122">
                  <c:v>1.123</c:v>
                </c:pt>
                <c:pt idx="1123">
                  <c:v>1.1239999999999899</c:v>
                </c:pt>
                <c:pt idx="1124">
                  <c:v>1.125</c:v>
                </c:pt>
                <c:pt idx="1125">
                  <c:v>1.1259999999999999</c:v>
                </c:pt>
                <c:pt idx="1126">
                  <c:v>1.127</c:v>
                </c:pt>
                <c:pt idx="1127">
                  <c:v>1.1279999999999999</c:v>
                </c:pt>
                <c:pt idx="1128">
                  <c:v>1.129</c:v>
                </c:pt>
                <c:pt idx="1129">
                  <c:v>1.1299999999999999</c:v>
                </c:pt>
                <c:pt idx="1130">
                  <c:v>1.131</c:v>
                </c:pt>
                <c:pt idx="1131">
                  <c:v>1.1319999999999999</c:v>
                </c:pt>
                <c:pt idx="1132">
                  <c:v>1.133</c:v>
                </c:pt>
                <c:pt idx="1133">
                  <c:v>1.1339999999999999</c:v>
                </c:pt>
                <c:pt idx="1134">
                  <c:v>1.135</c:v>
                </c:pt>
                <c:pt idx="1135">
                  <c:v>1.1359999999999999</c:v>
                </c:pt>
                <c:pt idx="1136">
                  <c:v>1.137</c:v>
                </c:pt>
                <c:pt idx="1137">
                  <c:v>1.1379999999999999</c:v>
                </c:pt>
                <c:pt idx="1138">
                  <c:v>1.139</c:v>
                </c:pt>
                <c:pt idx="1139">
                  <c:v>1.1399999999999999</c:v>
                </c:pt>
                <c:pt idx="1140">
                  <c:v>1.141</c:v>
                </c:pt>
                <c:pt idx="1141">
                  <c:v>1.1419999999999999</c:v>
                </c:pt>
                <c:pt idx="1142">
                  <c:v>1.143</c:v>
                </c:pt>
                <c:pt idx="1143">
                  <c:v>1.1439999999999999</c:v>
                </c:pt>
                <c:pt idx="1144">
                  <c:v>1.145</c:v>
                </c:pt>
                <c:pt idx="1145">
                  <c:v>1.1459999999999999</c:v>
                </c:pt>
                <c:pt idx="1146">
                  <c:v>1.147</c:v>
                </c:pt>
                <c:pt idx="1147">
                  <c:v>1.1479999999999999</c:v>
                </c:pt>
                <c:pt idx="1148">
                  <c:v>1.149</c:v>
                </c:pt>
                <c:pt idx="1149">
                  <c:v>1.1499999999999999</c:v>
                </c:pt>
                <c:pt idx="1150">
                  <c:v>1.151</c:v>
                </c:pt>
                <c:pt idx="1151">
                  <c:v>1.1519999999999999</c:v>
                </c:pt>
                <c:pt idx="1152">
                  <c:v>1.153</c:v>
                </c:pt>
                <c:pt idx="1153">
                  <c:v>1.1539999999999999</c:v>
                </c:pt>
                <c:pt idx="1154">
                  <c:v>1.15499999999999</c:v>
                </c:pt>
                <c:pt idx="1155">
                  <c:v>1.1559999999999999</c:v>
                </c:pt>
                <c:pt idx="1156">
                  <c:v>1.15699999999999</c:v>
                </c:pt>
                <c:pt idx="1157">
                  <c:v>1.1579999999999999</c:v>
                </c:pt>
                <c:pt idx="1158">
                  <c:v>1.15899999999999</c:v>
                </c:pt>
                <c:pt idx="1159">
                  <c:v>1.1599999999999999</c:v>
                </c:pt>
                <c:pt idx="1160">
                  <c:v>1.16099999999999</c:v>
                </c:pt>
                <c:pt idx="1161">
                  <c:v>1.1619999999999999</c:v>
                </c:pt>
                <c:pt idx="1162">
                  <c:v>1.16299999999999</c:v>
                </c:pt>
                <c:pt idx="1163">
                  <c:v>1.1639999999999999</c:v>
                </c:pt>
                <c:pt idx="1164">
                  <c:v>1.16499999999999</c:v>
                </c:pt>
                <c:pt idx="1165">
                  <c:v>1.1659999999999999</c:v>
                </c:pt>
                <c:pt idx="1166">
                  <c:v>1.16699999999999</c:v>
                </c:pt>
                <c:pt idx="1167">
                  <c:v>1.1679999999999999</c:v>
                </c:pt>
                <c:pt idx="1168">
                  <c:v>1.16899999999999</c:v>
                </c:pt>
                <c:pt idx="1169">
                  <c:v>1.17</c:v>
                </c:pt>
                <c:pt idx="1170">
                  <c:v>1.17099999999999</c:v>
                </c:pt>
                <c:pt idx="1171">
                  <c:v>1.1719999999999999</c:v>
                </c:pt>
                <c:pt idx="1172">
                  <c:v>1.1729999999999901</c:v>
                </c:pt>
                <c:pt idx="1173">
                  <c:v>1.1739999999999999</c:v>
                </c:pt>
                <c:pt idx="1174">
                  <c:v>1.1749999999999901</c:v>
                </c:pt>
                <c:pt idx="1175">
                  <c:v>1.1759999999999999</c:v>
                </c:pt>
                <c:pt idx="1176">
                  <c:v>1.1769999999999901</c:v>
                </c:pt>
                <c:pt idx="1177">
                  <c:v>1.1779999999999999</c:v>
                </c:pt>
                <c:pt idx="1178">
                  <c:v>1.1789999999999901</c:v>
                </c:pt>
                <c:pt idx="1179">
                  <c:v>1.18</c:v>
                </c:pt>
                <c:pt idx="1180">
                  <c:v>1.1809999999999901</c:v>
                </c:pt>
                <c:pt idx="1181">
                  <c:v>1.1819999999999999</c:v>
                </c:pt>
                <c:pt idx="1182">
                  <c:v>1.1829999999999901</c:v>
                </c:pt>
                <c:pt idx="1183">
                  <c:v>1.1839999999999999</c:v>
                </c:pt>
                <c:pt idx="1184">
                  <c:v>1.1849999999999901</c:v>
                </c:pt>
                <c:pt idx="1185">
                  <c:v>1.1859999999999999</c:v>
                </c:pt>
                <c:pt idx="1186">
                  <c:v>1.1869999999999901</c:v>
                </c:pt>
                <c:pt idx="1187">
                  <c:v>1.1879999999999999</c:v>
                </c:pt>
                <c:pt idx="1188">
                  <c:v>1.1889999999999901</c:v>
                </c:pt>
                <c:pt idx="1189">
                  <c:v>1.19</c:v>
                </c:pt>
                <c:pt idx="1190">
                  <c:v>1.1909999999999901</c:v>
                </c:pt>
                <c:pt idx="1191">
                  <c:v>1.1919999999999999</c:v>
                </c:pt>
                <c:pt idx="1192">
                  <c:v>1.1929999999999901</c:v>
                </c:pt>
                <c:pt idx="1193">
                  <c:v>1.194</c:v>
                </c:pt>
                <c:pt idx="1194">
                  <c:v>1.1949999999999901</c:v>
                </c:pt>
                <c:pt idx="1195">
                  <c:v>1.196</c:v>
                </c:pt>
                <c:pt idx="1196">
                  <c:v>1.1969999999999901</c:v>
                </c:pt>
                <c:pt idx="1197">
                  <c:v>1.198</c:v>
                </c:pt>
                <c:pt idx="1198">
                  <c:v>1.1989999999999901</c:v>
                </c:pt>
                <c:pt idx="1199">
                  <c:v>1.2</c:v>
                </c:pt>
                <c:pt idx="1200">
                  <c:v>1.2009999999999901</c:v>
                </c:pt>
                <c:pt idx="1201">
                  <c:v>1.202</c:v>
                </c:pt>
                <c:pt idx="1202">
                  <c:v>1.2029999999999901</c:v>
                </c:pt>
                <c:pt idx="1203">
                  <c:v>1.204</c:v>
                </c:pt>
                <c:pt idx="1204">
                  <c:v>1.2049999999999901</c:v>
                </c:pt>
                <c:pt idx="1205">
                  <c:v>1.206</c:v>
                </c:pt>
                <c:pt idx="1206">
                  <c:v>1.2069999999999901</c:v>
                </c:pt>
                <c:pt idx="1207">
                  <c:v>1.208</c:v>
                </c:pt>
                <c:pt idx="1208">
                  <c:v>1.2089999999999901</c:v>
                </c:pt>
                <c:pt idx="1209">
                  <c:v>1.21</c:v>
                </c:pt>
                <c:pt idx="1210">
                  <c:v>1.2109999999999901</c:v>
                </c:pt>
                <c:pt idx="1211">
                  <c:v>1.212</c:v>
                </c:pt>
                <c:pt idx="1212">
                  <c:v>1.2129999999999901</c:v>
                </c:pt>
                <c:pt idx="1213">
                  <c:v>1.214</c:v>
                </c:pt>
                <c:pt idx="1214">
                  <c:v>1.2149999999999901</c:v>
                </c:pt>
                <c:pt idx="1215">
                  <c:v>1.216</c:v>
                </c:pt>
                <c:pt idx="1216">
                  <c:v>1.2169999999999901</c:v>
                </c:pt>
                <c:pt idx="1217">
                  <c:v>1.218</c:v>
                </c:pt>
                <c:pt idx="1218">
                  <c:v>1.2189999999999901</c:v>
                </c:pt>
                <c:pt idx="1219">
                  <c:v>1.22</c:v>
                </c:pt>
                <c:pt idx="1220">
                  <c:v>1.2209999999999901</c:v>
                </c:pt>
                <c:pt idx="1221">
                  <c:v>1.222</c:v>
                </c:pt>
                <c:pt idx="1222">
                  <c:v>1.2229999999999901</c:v>
                </c:pt>
                <c:pt idx="1223">
                  <c:v>1.224</c:v>
                </c:pt>
                <c:pt idx="1224">
                  <c:v>1.2249999999999901</c:v>
                </c:pt>
                <c:pt idx="1225">
                  <c:v>1.226</c:v>
                </c:pt>
                <c:pt idx="1226">
                  <c:v>1.2269999999999901</c:v>
                </c:pt>
                <c:pt idx="1227">
                  <c:v>1.228</c:v>
                </c:pt>
                <c:pt idx="1228">
                  <c:v>1.2289999999999901</c:v>
                </c:pt>
                <c:pt idx="1229">
                  <c:v>1.23</c:v>
                </c:pt>
                <c:pt idx="1230">
                  <c:v>1.2309999999999901</c:v>
                </c:pt>
                <c:pt idx="1231">
                  <c:v>1.232</c:v>
                </c:pt>
                <c:pt idx="1232">
                  <c:v>1.2329999999999901</c:v>
                </c:pt>
                <c:pt idx="1233">
                  <c:v>1.234</c:v>
                </c:pt>
                <c:pt idx="1234">
                  <c:v>1.2349999999999901</c:v>
                </c:pt>
                <c:pt idx="1235">
                  <c:v>1.236</c:v>
                </c:pt>
                <c:pt idx="1236">
                  <c:v>1.2369999999999901</c:v>
                </c:pt>
                <c:pt idx="1237">
                  <c:v>1.238</c:v>
                </c:pt>
                <c:pt idx="1238">
                  <c:v>1.2389999999999901</c:v>
                </c:pt>
                <c:pt idx="1239">
                  <c:v>1.24</c:v>
                </c:pt>
                <c:pt idx="1240">
                  <c:v>1.2409999999999899</c:v>
                </c:pt>
                <c:pt idx="1241">
                  <c:v>1.242</c:v>
                </c:pt>
                <c:pt idx="1242">
                  <c:v>1.2429999999999899</c:v>
                </c:pt>
                <c:pt idx="1243">
                  <c:v>1.244</c:v>
                </c:pt>
                <c:pt idx="1244">
                  <c:v>1.2449999999999899</c:v>
                </c:pt>
                <c:pt idx="1245">
                  <c:v>1.246</c:v>
                </c:pt>
                <c:pt idx="1246">
                  <c:v>1.2469999999999899</c:v>
                </c:pt>
                <c:pt idx="1247">
                  <c:v>1.248</c:v>
                </c:pt>
                <c:pt idx="1248">
                  <c:v>1.2489999999999899</c:v>
                </c:pt>
                <c:pt idx="1249">
                  <c:v>1.25</c:v>
                </c:pt>
                <c:pt idx="1250">
                  <c:v>1.2509999999999999</c:v>
                </c:pt>
                <c:pt idx="1251">
                  <c:v>1.252</c:v>
                </c:pt>
                <c:pt idx="1252">
                  <c:v>1.2529999999999999</c:v>
                </c:pt>
                <c:pt idx="1253">
                  <c:v>1.254</c:v>
                </c:pt>
                <c:pt idx="1254">
                  <c:v>1.2549999999999999</c:v>
                </c:pt>
                <c:pt idx="1255">
                  <c:v>1.256</c:v>
                </c:pt>
                <c:pt idx="1256">
                  <c:v>1.2569999999999999</c:v>
                </c:pt>
                <c:pt idx="1257">
                  <c:v>1.258</c:v>
                </c:pt>
                <c:pt idx="1258">
                  <c:v>1.2589999999999999</c:v>
                </c:pt>
                <c:pt idx="1259">
                  <c:v>1.26</c:v>
                </c:pt>
                <c:pt idx="1260">
                  <c:v>1.2609999999999999</c:v>
                </c:pt>
                <c:pt idx="1261">
                  <c:v>1.262</c:v>
                </c:pt>
                <c:pt idx="1262">
                  <c:v>1.2629999999999999</c:v>
                </c:pt>
                <c:pt idx="1263">
                  <c:v>1.264</c:v>
                </c:pt>
                <c:pt idx="1264">
                  <c:v>1.2649999999999999</c:v>
                </c:pt>
                <c:pt idx="1265">
                  <c:v>1.266</c:v>
                </c:pt>
                <c:pt idx="1266">
                  <c:v>1.2669999999999999</c:v>
                </c:pt>
                <c:pt idx="1267">
                  <c:v>1.268</c:v>
                </c:pt>
                <c:pt idx="1268">
                  <c:v>1.2689999999999999</c:v>
                </c:pt>
                <c:pt idx="1269">
                  <c:v>1.27</c:v>
                </c:pt>
                <c:pt idx="1270">
                  <c:v>1.2709999999999999</c:v>
                </c:pt>
                <c:pt idx="1271">
                  <c:v>1.272</c:v>
                </c:pt>
                <c:pt idx="1272">
                  <c:v>1.2729999999999999</c:v>
                </c:pt>
                <c:pt idx="1273">
                  <c:v>1.274</c:v>
                </c:pt>
                <c:pt idx="1274">
                  <c:v>1.2749999999999999</c:v>
                </c:pt>
                <c:pt idx="1275">
                  <c:v>1.276</c:v>
                </c:pt>
                <c:pt idx="1276">
                  <c:v>1.2769999999999999</c:v>
                </c:pt>
                <c:pt idx="1277">
                  <c:v>1.278</c:v>
                </c:pt>
                <c:pt idx="1278">
                  <c:v>1.2789999999999999</c:v>
                </c:pt>
                <c:pt idx="1279">
                  <c:v>1.28</c:v>
                </c:pt>
                <c:pt idx="1280">
                  <c:v>1.2809999999999999</c:v>
                </c:pt>
                <c:pt idx="1281">
                  <c:v>1.28199999999999</c:v>
                </c:pt>
                <c:pt idx="1282">
                  <c:v>1.2829999999999999</c:v>
                </c:pt>
                <c:pt idx="1283">
                  <c:v>1.28399999999999</c:v>
                </c:pt>
                <c:pt idx="1284">
                  <c:v>1.2849999999999999</c:v>
                </c:pt>
                <c:pt idx="1285">
                  <c:v>1.28599999999999</c:v>
                </c:pt>
                <c:pt idx="1286">
                  <c:v>1.2869999999999999</c:v>
                </c:pt>
                <c:pt idx="1287">
                  <c:v>1.28799999999999</c:v>
                </c:pt>
                <c:pt idx="1288">
                  <c:v>1.2889999999999999</c:v>
                </c:pt>
                <c:pt idx="1289">
                  <c:v>1.28999999999999</c:v>
                </c:pt>
                <c:pt idx="1290">
                  <c:v>1.2909999999999999</c:v>
                </c:pt>
                <c:pt idx="1291">
                  <c:v>1.29199999999999</c:v>
                </c:pt>
                <c:pt idx="1292">
                  <c:v>1.2929999999999999</c:v>
                </c:pt>
                <c:pt idx="1293">
                  <c:v>1.29399999999999</c:v>
                </c:pt>
                <c:pt idx="1294">
                  <c:v>1.2949999999999999</c:v>
                </c:pt>
                <c:pt idx="1295">
                  <c:v>1.29599999999999</c:v>
                </c:pt>
                <c:pt idx="1296">
                  <c:v>1.2969999999999999</c:v>
                </c:pt>
                <c:pt idx="1297">
                  <c:v>1.2979999999999901</c:v>
                </c:pt>
                <c:pt idx="1298">
                  <c:v>1.2989999999999999</c:v>
                </c:pt>
                <c:pt idx="1299">
                  <c:v>1.2999999999999901</c:v>
                </c:pt>
                <c:pt idx="1300">
                  <c:v>1.3009999999999999</c:v>
                </c:pt>
                <c:pt idx="1301">
                  <c:v>1.3019999999999901</c:v>
                </c:pt>
                <c:pt idx="1302">
                  <c:v>1.3029999999999999</c:v>
                </c:pt>
                <c:pt idx="1303">
                  <c:v>1.3039999999999901</c:v>
                </c:pt>
                <c:pt idx="1304">
                  <c:v>1.3049999999999999</c:v>
                </c:pt>
                <c:pt idx="1305">
                  <c:v>1.3059999999999901</c:v>
                </c:pt>
                <c:pt idx="1306">
                  <c:v>1.3069999999999999</c:v>
                </c:pt>
                <c:pt idx="1307">
                  <c:v>1.3079999999999901</c:v>
                </c:pt>
                <c:pt idx="1308">
                  <c:v>1.3089999999999999</c:v>
                </c:pt>
                <c:pt idx="1309">
                  <c:v>1.3099999999999901</c:v>
                </c:pt>
                <c:pt idx="1310">
                  <c:v>1.3109999999999999</c:v>
                </c:pt>
                <c:pt idx="1311">
                  <c:v>1.3119999999999901</c:v>
                </c:pt>
                <c:pt idx="1312">
                  <c:v>1.3129999999999999</c:v>
                </c:pt>
                <c:pt idx="1313">
                  <c:v>1.3139999999999901</c:v>
                </c:pt>
                <c:pt idx="1314">
                  <c:v>1.3149999999999999</c:v>
                </c:pt>
                <c:pt idx="1315">
                  <c:v>1.3159999999999901</c:v>
                </c:pt>
                <c:pt idx="1316">
                  <c:v>1.3169999999999999</c:v>
                </c:pt>
                <c:pt idx="1317">
                  <c:v>1.3179999999999901</c:v>
                </c:pt>
                <c:pt idx="1318">
                  <c:v>1.319</c:v>
                </c:pt>
                <c:pt idx="1319">
                  <c:v>1.3199999999999901</c:v>
                </c:pt>
                <c:pt idx="1320">
                  <c:v>1.321</c:v>
                </c:pt>
                <c:pt idx="1321">
                  <c:v>1.3219999999999901</c:v>
                </c:pt>
                <c:pt idx="1322">
                  <c:v>1.323</c:v>
                </c:pt>
                <c:pt idx="1323">
                  <c:v>1.3239999999999901</c:v>
                </c:pt>
                <c:pt idx="1324">
                  <c:v>1.325</c:v>
                </c:pt>
                <c:pt idx="1325">
                  <c:v>1.3259999999999901</c:v>
                </c:pt>
                <c:pt idx="1326">
                  <c:v>1.327</c:v>
                </c:pt>
                <c:pt idx="1327">
                  <c:v>1.3279999999999901</c:v>
                </c:pt>
                <c:pt idx="1328">
                  <c:v>1.329</c:v>
                </c:pt>
                <c:pt idx="1329">
                  <c:v>1.3299999999999901</c:v>
                </c:pt>
                <c:pt idx="1330">
                  <c:v>1.331</c:v>
                </c:pt>
                <c:pt idx="1331">
                  <c:v>1.3319999999999901</c:v>
                </c:pt>
                <c:pt idx="1332">
                  <c:v>1.333</c:v>
                </c:pt>
                <c:pt idx="1333">
                  <c:v>1.3339999999999901</c:v>
                </c:pt>
                <c:pt idx="1334">
                  <c:v>1.335</c:v>
                </c:pt>
                <c:pt idx="1335">
                  <c:v>1.3359999999999901</c:v>
                </c:pt>
                <c:pt idx="1336">
                  <c:v>1.337</c:v>
                </c:pt>
                <c:pt idx="1337">
                  <c:v>1.3379999999999901</c:v>
                </c:pt>
                <c:pt idx="1338">
                  <c:v>1.339</c:v>
                </c:pt>
                <c:pt idx="1339">
                  <c:v>1.3399999999999901</c:v>
                </c:pt>
                <c:pt idx="1340">
                  <c:v>1.341</c:v>
                </c:pt>
                <c:pt idx="1341">
                  <c:v>1.3419999999999901</c:v>
                </c:pt>
                <c:pt idx="1342">
                  <c:v>1.343</c:v>
                </c:pt>
                <c:pt idx="1343">
                  <c:v>1.3439999999999901</c:v>
                </c:pt>
                <c:pt idx="1344">
                  <c:v>1.345</c:v>
                </c:pt>
                <c:pt idx="1345">
                  <c:v>1.3459999999999901</c:v>
                </c:pt>
                <c:pt idx="1346">
                  <c:v>1.347</c:v>
                </c:pt>
                <c:pt idx="1347">
                  <c:v>1.3479999999999901</c:v>
                </c:pt>
                <c:pt idx="1348">
                  <c:v>1.349</c:v>
                </c:pt>
                <c:pt idx="1349">
                  <c:v>1.3499999999999901</c:v>
                </c:pt>
                <c:pt idx="1350">
                  <c:v>1.351</c:v>
                </c:pt>
                <c:pt idx="1351">
                  <c:v>1.3519999999999901</c:v>
                </c:pt>
                <c:pt idx="1352">
                  <c:v>1.353</c:v>
                </c:pt>
                <c:pt idx="1353">
                  <c:v>1.3539999999999901</c:v>
                </c:pt>
                <c:pt idx="1354">
                  <c:v>1.355</c:v>
                </c:pt>
                <c:pt idx="1355">
                  <c:v>1.3559999999999901</c:v>
                </c:pt>
                <c:pt idx="1356">
                  <c:v>1.357</c:v>
                </c:pt>
                <c:pt idx="1357">
                  <c:v>1.3579999999999901</c:v>
                </c:pt>
                <c:pt idx="1358">
                  <c:v>1.359</c:v>
                </c:pt>
                <c:pt idx="1359">
                  <c:v>1.3599999999999901</c:v>
                </c:pt>
                <c:pt idx="1360">
                  <c:v>1.361</c:v>
                </c:pt>
                <c:pt idx="1361">
                  <c:v>1.3619999999999901</c:v>
                </c:pt>
                <c:pt idx="1362">
                  <c:v>1.363</c:v>
                </c:pt>
                <c:pt idx="1363">
                  <c:v>1.3639999999999901</c:v>
                </c:pt>
                <c:pt idx="1364">
                  <c:v>1.365</c:v>
                </c:pt>
                <c:pt idx="1365">
                  <c:v>1.3659999999999899</c:v>
                </c:pt>
                <c:pt idx="1366">
                  <c:v>1.367</c:v>
                </c:pt>
                <c:pt idx="1367">
                  <c:v>1.3679999999999899</c:v>
                </c:pt>
                <c:pt idx="1368">
                  <c:v>1.369</c:v>
                </c:pt>
                <c:pt idx="1369">
                  <c:v>1.3699999999999899</c:v>
                </c:pt>
                <c:pt idx="1370">
                  <c:v>1.371</c:v>
                </c:pt>
                <c:pt idx="1371">
                  <c:v>1.3719999999999899</c:v>
                </c:pt>
                <c:pt idx="1372">
                  <c:v>1.373</c:v>
                </c:pt>
                <c:pt idx="1373">
                  <c:v>1.3739999999999899</c:v>
                </c:pt>
                <c:pt idx="1374">
                  <c:v>1.375</c:v>
                </c:pt>
                <c:pt idx="1375">
                  <c:v>1.3759999999999999</c:v>
                </c:pt>
                <c:pt idx="1376">
                  <c:v>1.377</c:v>
                </c:pt>
                <c:pt idx="1377">
                  <c:v>1.3779999999999999</c:v>
                </c:pt>
                <c:pt idx="1378">
                  <c:v>1.379</c:v>
                </c:pt>
                <c:pt idx="1379">
                  <c:v>1.38</c:v>
                </c:pt>
                <c:pt idx="1380">
                  <c:v>1.381</c:v>
                </c:pt>
                <c:pt idx="1381">
                  <c:v>1.3819999999999999</c:v>
                </c:pt>
                <c:pt idx="1382">
                  <c:v>1.383</c:v>
                </c:pt>
                <c:pt idx="1383">
                  <c:v>1.3839999999999999</c:v>
                </c:pt>
                <c:pt idx="1384">
                  <c:v>1.385</c:v>
                </c:pt>
                <c:pt idx="1385">
                  <c:v>1.3859999999999999</c:v>
                </c:pt>
                <c:pt idx="1386">
                  <c:v>1.387</c:v>
                </c:pt>
                <c:pt idx="1387">
                  <c:v>1.3879999999999999</c:v>
                </c:pt>
                <c:pt idx="1388">
                  <c:v>1.389</c:v>
                </c:pt>
                <c:pt idx="1389">
                  <c:v>1.39</c:v>
                </c:pt>
                <c:pt idx="1390">
                  <c:v>1.391</c:v>
                </c:pt>
                <c:pt idx="1391">
                  <c:v>1.3919999999999999</c:v>
                </c:pt>
                <c:pt idx="1392">
                  <c:v>1.393</c:v>
                </c:pt>
                <c:pt idx="1393">
                  <c:v>1.3939999999999999</c:v>
                </c:pt>
                <c:pt idx="1394">
                  <c:v>1.395</c:v>
                </c:pt>
                <c:pt idx="1395">
                  <c:v>1.3959999999999999</c:v>
                </c:pt>
                <c:pt idx="1396">
                  <c:v>1.397</c:v>
                </c:pt>
                <c:pt idx="1397">
                  <c:v>1.3979999999999999</c:v>
                </c:pt>
                <c:pt idx="1398">
                  <c:v>1.399</c:v>
                </c:pt>
                <c:pt idx="1399">
                  <c:v>1.4</c:v>
                </c:pt>
                <c:pt idx="1400">
                  <c:v>1.401</c:v>
                </c:pt>
                <c:pt idx="1401">
                  <c:v>1.4019999999999999</c:v>
                </c:pt>
                <c:pt idx="1402">
                  <c:v>1.403</c:v>
                </c:pt>
                <c:pt idx="1403">
                  <c:v>1.4039999999999999</c:v>
                </c:pt>
                <c:pt idx="1404">
                  <c:v>1.405</c:v>
                </c:pt>
                <c:pt idx="1405">
                  <c:v>1.4059999999999999</c:v>
                </c:pt>
                <c:pt idx="1406">
                  <c:v>1.407</c:v>
                </c:pt>
                <c:pt idx="1407">
                  <c:v>1.4079999999999999</c:v>
                </c:pt>
                <c:pt idx="1408">
                  <c:v>1.40899999999999</c:v>
                </c:pt>
                <c:pt idx="1409">
                  <c:v>1.41</c:v>
                </c:pt>
                <c:pt idx="1410">
                  <c:v>1.41099999999999</c:v>
                </c:pt>
                <c:pt idx="1411">
                  <c:v>1.4119999999999999</c:v>
                </c:pt>
                <c:pt idx="1412">
                  <c:v>1.41299999999999</c:v>
                </c:pt>
                <c:pt idx="1413">
                  <c:v>1.4139999999999999</c:v>
                </c:pt>
                <c:pt idx="1414">
                  <c:v>1.41499999999999</c:v>
                </c:pt>
                <c:pt idx="1415">
                  <c:v>1.4159999999999999</c:v>
                </c:pt>
                <c:pt idx="1416">
                  <c:v>1.41699999999999</c:v>
                </c:pt>
                <c:pt idx="1417">
                  <c:v>1.4179999999999999</c:v>
                </c:pt>
                <c:pt idx="1418">
                  <c:v>1.41899999999999</c:v>
                </c:pt>
                <c:pt idx="1419">
                  <c:v>1.42</c:v>
                </c:pt>
                <c:pt idx="1420">
                  <c:v>1.42099999999999</c:v>
                </c:pt>
                <c:pt idx="1421">
                  <c:v>1.4219999999999999</c:v>
                </c:pt>
                <c:pt idx="1422">
                  <c:v>1.4229999999999901</c:v>
                </c:pt>
                <c:pt idx="1423">
                  <c:v>1.4239999999999999</c:v>
                </c:pt>
                <c:pt idx="1424">
                  <c:v>1.4249999999999901</c:v>
                </c:pt>
                <c:pt idx="1425">
                  <c:v>1.4259999999999999</c:v>
                </c:pt>
                <c:pt idx="1426">
                  <c:v>1.4269999999999901</c:v>
                </c:pt>
                <c:pt idx="1427">
                  <c:v>1.4279999999999999</c:v>
                </c:pt>
                <c:pt idx="1428">
                  <c:v>1.4289999999999901</c:v>
                </c:pt>
                <c:pt idx="1429">
                  <c:v>1.43</c:v>
                </c:pt>
                <c:pt idx="1430">
                  <c:v>1.4309999999999901</c:v>
                </c:pt>
                <c:pt idx="1431">
                  <c:v>1.4319999999999999</c:v>
                </c:pt>
                <c:pt idx="1432">
                  <c:v>1.4329999999999901</c:v>
                </c:pt>
                <c:pt idx="1433">
                  <c:v>1.4339999999999999</c:v>
                </c:pt>
                <c:pt idx="1434">
                  <c:v>1.4349999999999901</c:v>
                </c:pt>
                <c:pt idx="1435">
                  <c:v>1.4359999999999999</c:v>
                </c:pt>
                <c:pt idx="1436">
                  <c:v>1.4369999999999901</c:v>
                </c:pt>
                <c:pt idx="1437">
                  <c:v>1.4379999999999999</c:v>
                </c:pt>
                <c:pt idx="1438">
                  <c:v>1.4389999999999901</c:v>
                </c:pt>
                <c:pt idx="1439">
                  <c:v>1.44</c:v>
                </c:pt>
                <c:pt idx="1440">
                  <c:v>1.4409999999999901</c:v>
                </c:pt>
                <c:pt idx="1441">
                  <c:v>1.4419999999999999</c:v>
                </c:pt>
                <c:pt idx="1442">
                  <c:v>1.4429999999999901</c:v>
                </c:pt>
                <c:pt idx="1443">
                  <c:v>1.444</c:v>
                </c:pt>
                <c:pt idx="1444">
                  <c:v>1.4449999999999901</c:v>
                </c:pt>
                <c:pt idx="1445">
                  <c:v>1.446</c:v>
                </c:pt>
                <c:pt idx="1446">
                  <c:v>1.4469999999999901</c:v>
                </c:pt>
                <c:pt idx="1447">
                  <c:v>1.448</c:v>
                </c:pt>
                <c:pt idx="1448">
                  <c:v>1.4489999999999901</c:v>
                </c:pt>
                <c:pt idx="1449">
                  <c:v>1.45</c:v>
                </c:pt>
                <c:pt idx="1450">
                  <c:v>1.4509999999999901</c:v>
                </c:pt>
                <c:pt idx="1451">
                  <c:v>1.452</c:v>
                </c:pt>
                <c:pt idx="1452">
                  <c:v>1.4529999999999901</c:v>
                </c:pt>
                <c:pt idx="1453">
                  <c:v>1.454</c:v>
                </c:pt>
                <c:pt idx="1454">
                  <c:v>1.4549999999999901</c:v>
                </c:pt>
                <c:pt idx="1455">
                  <c:v>1.456</c:v>
                </c:pt>
                <c:pt idx="1456">
                  <c:v>1.4569999999999901</c:v>
                </c:pt>
                <c:pt idx="1457">
                  <c:v>1.458</c:v>
                </c:pt>
                <c:pt idx="1458">
                  <c:v>1.4589999999999901</c:v>
                </c:pt>
                <c:pt idx="1459">
                  <c:v>1.46</c:v>
                </c:pt>
                <c:pt idx="1460">
                  <c:v>1.4609999999999901</c:v>
                </c:pt>
                <c:pt idx="1461">
                  <c:v>1.462</c:v>
                </c:pt>
                <c:pt idx="1462">
                  <c:v>1.4629999999999901</c:v>
                </c:pt>
                <c:pt idx="1463">
                  <c:v>1.464</c:v>
                </c:pt>
                <c:pt idx="1464">
                  <c:v>1.4649999999999901</c:v>
                </c:pt>
                <c:pt idx="1465">
                  <c:v>1.466</c:v>
                </c:pt>
                <c:pt idx="1466">
                  <c:v>1.4669999999999901</c:v>
                </c:pt>
                <c:pt idx="1467">
                  <c:v>1.468</c:v>
                </c:pt>
                <c:pt idx="1468">
                  <c:v>1.4689999999999901</c:v>
                </c:pt>
                <c:pt idx="1469">
                  <c:v>1.47</c:v>
                </c:pt>
                <c:pt idx="1470">
                  <c:v>1.4709999999999901</c:v>
                </c:pt>
                <c:pt idx="1471">
                  <c:v>1.472</c:v>
                </c:pt>
                <c:pt idx="1472">
                  <c:v>1.4729999999999901</c:v>
                </c:pt>
                <c:pt idx="1473">
                  <c:v>1.474</c:v>
                </c:pt>
                <c:pt idx="1474">
                  <c:v>1.4749999999999901</c:v>
                </c:pt>
                <c:pt idx="1475">
                  <c:v>1.476</c:v>
                </c:pt>
                <c:pt idx="1476">
                  <c:v>1.4769999999999901</c:v>
                </c:pt>
                <c:pt idx="1477">
                  <c:v>1.478</c:v>
                </c:pt>
                <c:pt idx="1478">
                  <c:v>1.4789999999999901</c:v>
                </c:pt>
                <c:pt idx="1479">
                  <c:v>1.48</c:v>
                </c:pt>
                <c:pt idx="1480">
                  <c:v>1.4809999999999901</c:v>
                </c:pt>
                <c:pt idx="1481">
                  <c:v>1.482</c:v>
                </c:pt>
                <c:pt idx="1482">
                  <c:v>1.4829999999999901</c:v>
                </c:pt>
                <c:pt idx="1483">
                  <c:v>1.484</c:v>
                </c:pt>
                <c:pt idx="1484">
                  <c:v>1.4849999999999901</c:v>
                </c:pt>
                <c:pt idx="1485">
                  <c:v>1.486</c:v>
                </c:pt>
                <c:pt idx="1486">
                  <c:v>1.4869999999999901</c:v>
                </c:pt>
                <c:pt idx="1487">
                  <c:v>1.488</c:v>
                </c:pt>
                <c:pt idx="1488">
                  <c:v>1.4889999999999901</c:v>
                </c:pt>
                <c:pt idx="1489">
                  <c:v>1.49</c:v>
                </c:pt>
                <c:pt idx="1490">
                  <c:v>1.4909999999999899</c:v>
                </c:pt>
                <c:pt idx="1491">
                  <c:v>1.492</c:v>
                </c:pt>
                <c:pt idx="1492">
                  <c:v>1.4929999999999899</c:v>
                </c:pt>
                <c:pt idx="1493">
                  <c:v>1.494</c:v>
                </c:pt>
                <c:pt idx="1494">
                  <c:v>1.4949999999999899</c:v>
                </c:pt>
                <c:pt idx="1495">
                  <c:v>1.496</c:v>
                </c:pt>
                <c:pt idx="1496">
                  <c:v>1.4969999999999899</c:v>
                </c:pt>
                <c:pt idx="1497">
                  <c:v>1.498</c:v>
                </c:pt>
                <c:pt idx="1498">
                  <c:v>1.4989999999999899</c:v>
                </c:pt>
              </c:numCache>
            </c:numRef>
          </c:xVal>
          <c:yVal>
            <c:numRef>
              <c:f>pilot!$B$2:$B$1500</c:f>
              <c:numCache>
                <c:formatCode>General</c:formatCode>
                <c:ptCount val="1499"/>
                <c:pt idx="0">
                  <c:v>4.7808615353517998E-2</c:v>
                </c:pt>
                <c:pt idx="1">
                  <c:v>6.7611592231223705E-2</c:v>
                </c:pt>
                <c:pt idx="2">
                  <c:v>8.2806950831810694E-2</c:v>
                </c:pt>
                <c:pt idx="3">
                  <c:v>9.5617230707035997E-2</c:v>
                </c:pt>
                <c:pt idx="4">
                  <c:v>0.106903313840606</c:v>
                </c:pt>
                <c:pt idx="5">
                  <c:v>0.11710671292510801</c:v>
                </c:pt>
                <c:pt idx="6">
                  <c:v>0.126489706751753</c:v>
                </c:pt>
                <c:pt idx="7">
                  <c:v>0.13522318446244699</c:v>
                </c:pt>
                <c:pt idx="8">
                  <c:v>0.143425846060554</c:v>
                </c:pt>
                <c:pt idx="9">
                  <c:v>0.151184116296013</c:v>
                </c:pt>
                <c:pt idx="10">
                  <c:v>0.158563238874043</c:v>
                </c:pt>
                <c:pt idx="11">
                  <c:v>0.165613901663621</c:v>
                </c:pt>
                <c:pt idx="12">
                  <c:v>0.17237641406604401</c:v>
                </c:pt>
                <c:pt idx="13">
                  <c:v>0.178883458788924</c:v>
                </c:pt>
                <c:pt idx="14">
                  <c:v>0.18516197106941101</c:v>
                </c:pt>
                <c:pt idx="15">
                  <c:v>0.19123446141407199</c:v>
                </c:pt>
                <c:pt idx="16">
                  <c:v>0.197119970917081</c:v>
                </c:pt>
                <c:pt idx="17">
                  <c:v>0.202834776693671</c:v>
                </c:pt>
                <c:pt idx="18">
                  <c:v>0.20839292295659201</c:v>
                </c:pt>
                <c:pt idx="19">
                  <c:v>0.213806627681212</c:v>
                </c:pt>
                <c:pt idx="20">
                  <c:v>0.21908659872852401</c:v>
                </c:pt>
                <c:pt idx="21">
                  <c:v>0.22424228290947701</c:v>
                </c:pt>
                <c:pt idx="22">
                  <c:v>0.229282064598334</c:v>
                </c:pt>
                <c:pt idx="23">
                  <c:v>0.23421342585021701</c:v>
                </c:pt>
                <c:pt idx="24">
                  <c:v>0.23904307676759001</c:v>
                </c:pt>
                <c:pt idx="25">
                  <c:v>0.24377706260543999</c:v>
                </c:pt>
                <c:pt idx="26">
                  <c:v>0.248420852495432</c:v>
                </c:pt>
                <c:pt idx="27">
                  <c:v>0.252979413503506</c:v>
                </c:pt>
                <c:pt idx="28">
                  <c:v>0.25745727287959502</c:v>
                </c:pt>
                <c:pt idx="29">
                  <c:v>0.26185857072209601</c:v>
                </c:pt>
                <c:pt idx="30">
                  <c:v>0.26618710480156599</c:v>
                </c:pt>
                <c:pt idx="31">
                  <c:v>0.27044636892489499</c:v>
                </c:pt>
                <c:pt idx="32">
                  <c:v>0.27463958594252402</c:v>
                </c:pt>
                <c:pt idx="33">
                  <c:v>0.27876973628552598</c:v>
                </c:pt>
                <c:pt idx="34">
                  <c:v>0.28283958275093302</c:v>
                </c:pt>
                <c:pt idx="35">
                  <c:v>0.286851692121108</c:v>
                </c:pt>
                <c:pt idx="36">
                  <c:v>0.29080845409781902</c:v>
                </c:pt>
                <c:pt idx="37">
                  <c:v>0.29471209794778402</c:v>
                </c:pt>
                <c:pt idx="38">
                  <c:v>0.29856470718891898</c:v>
                </c:pt>
                <c:pt idx="39">
                  <c:v>0.302368232592026</c:v>
                </c:pt>
                <c:pt idx="40">
                  <c:v>0.30612450372821498</c:v>
                </c:pt>
                <c:pt idx="41">
                  <c:v>0.30983523925607098</c:v>
                </c:pt>
                <c:pt idx="42">
                  <c:v>0.31350205611269499</c:v>
                </c:pt>
                <c:pt idx="43">
                  <c:v>0.317126477748087</c:v>
                </c:pt>
                <c:pt idx="44">
                  <c:v>0.32070994152181898</c:v>
                </c:pt>
                <c:pt idx="45">
                  <c:v>0.324253805363868</c:v>
                </c:pt>
                <c:pt idx="46">
                  <c:v>0.32775935378714899</c:v>
                </c:pt>
                <c:pt idx="47">
                  <c:v>0.331227803327242</c:v>
                </c:pt>
                <c:pt idx="48">
                  <c:v>0.334660307474626</c:v>
                </c:pt>
                <c:pt idx="49">
                  <c:v>0.33805796115611803</c:v>
                </c:pt>
                <c:pt idx="50">
                  <c:v>0.34142180481488299</c:v>
                </c:pt>
                <c:pt idx="51">
                  <c:v>0.34475282813208802</c:v>
                </c:pt>
                <c:pt idx="52">
                  <c:v>0.34805197342795502</c:v>
                </c:pt>
                <c:pt idx="53">
                  <c:v>0.35132013877532597</c:v>
                </c:pt>
                <c:pt idx="54">
                  <c:v>0.35455818085489799</c:v>
                </c:pt>
                <c:pt idx="55">
                  <c:v>0.35776691757784901</c:v>
                </c:pt>
                <c:pt idx="56">
                  <c:v>0.360947130498604</c:v>
                </c:pt>
                <c:pt idx="57">
                  <c:v>0.36409956703791402</c:v>
                </c:pt>
                <c:pt idx="58">
                  <c:v>0.36722494253415999</c:v>
                </c:pt>
                <c:pt idx="59">
                  <c:v>0.37032394213882303</c:v>
                </c:pt>
                <c:pt idx="60">
                  <c:v>0.37339722257036001</c:v>
                </c:pt>
                <c:pt idx="61">
                  <c:v>0.37644541373920298</c:v>
                </c:pt>
                <c:pt idx="62">
                  <c:v>0.37946912025525897</c:v>
                </c:pt>
                <c:pt idx="63">
                  <c:v>0.38246892282814399</c:v>
                </c:pt>
                <c:pt idx="64">
                  <c:v>0.38544537956932501</c:v>
                </c:pt>
                <c:pt idx="65">
                  <c:v>0.38839902720444802</c:v>
                </c:pt>
                <c:pt idx="66">
                  <c:v>0.39133038220330202</c:v>
                </c:pt>
                <c:pt idx="67">
                  <c:v>0.394239941834162</c:v>
                </c:pt>
                <c:pt idx="68">
                  <c:v>0.39712818514860398</c:v>
                </c:pt>
                <c:pt idx="69">
                  <c:v>0.39999557390231799</c:v>
                </c:pt>
                <c:pt idx="70">
                  <c:v>0.40284255341692099</c:v>
                </c:pt>
                <c:pt idx="71">
                  <c:v>0.40566955338734201</c:v>
                </c:pt>
                <c:pt idx="72">
                  <c:v>0.40847698863890303</c:v>
                </c:pt>
                <c:pt idx="73">
                  <c:v>0.41126525983788997</c:v>
                </c:pt>
                <c:pt idx="74">
                  <c:v>0.414034754159053</c:v>
                </c:pt>
                <c:pt idx="75">
                  <c:v>0.41678584591318402</c:v>
                </c:pt>
                <c:pt idx="76">
                  <c:v>0.41951889713764901</c:v>
                </c:pt>
                <c:pt idx="77">
                  <c:v>0.42223425815252102</c:v>
                </c:pt>
                <c:pt idx="78">
                  <c:v>0.42493226808472701</c:v>
                </c:pt>
                <c:pt idx="79">
                  <c:v>0.427613255362425</c:v>
                </c:pt>
                <c:pt idx="80">
                  <c:v>0.43027753818166198</c:v>
                </c:pt>
                <c:pt idx="81">
                  <c:v>0.43292542494717501</c:v>
                </c:pt>
                <c:pt idx="82">
                  <c:v>0.43555721468908398</c:v>
                </c:pt>
                <c:pt idx="83">
                  <c:v>0.43817319745704802</c:v>
                </c:pt>
                <c:pt idx="84">
                  <c:v>0.44077365469337398</c:v>
                </c:pt>
                <c:pt idx="85">
                  <c:v>0.44335885958642401</c:v>
                </c:pt>
                <c:pt idx="86">
                  <c:v>0.44592907740558402</c:v>
                </c:pt>
                <c:pt idx="87">
                  <c:v>0.44848456581895402</c:v>
                </c:pt>
                <c:pt idx="88">
                  <c:v>0.45102557519483999</c:v>
                </c:pt>
                <c:pt idx="89">
                  <c:v>0.45355234888803903</c:v>
                </c:pt>
                <c:pt idx="90">
                  <c:v>0.45606512351184902</c:v>
                </c:pt>
                <c:pt idx="91">
                  <c:v>0.458564129196668</c:v>
                </c:pt>
                <c:pt idx="92">
                  <c:v>0.46104958983597299</c:v>
                </c:pt>
                <c:pt idx="93">
                  <c:v>0.46352172332042801</c:v>
                </c:pt>
                <c:pt idx="94">
                  <c:v>0.465980741760816</c:v>
                </c:pt>
                <c:pt idx="95">
                  <c:v>0.46842685170043502</c:v>
                </c:pt>
                <c:pt idx="96">
                  <c:v>0.47086025431756501</c:v>
                </c:pt>
                <c:pt idx="97">
                  <c:v>0.47328114561856599</c:v>
                </c:pt>
                <c:pt idx="98">
                  <c:v>0.475689716622131</c:v>
                </c:pt>
                <c:pt idx="99">
                  <c:v>0.47808615353518003</c:v>
                </c:pt>
                <c:pt idx="100">
                  <c:v>0.48047063792086597</c:v>
                </c:pt>
                <c:pt idx="101">
                  <c:v>0.48284334685910801</c:v>
                </c:pt>
                <c:pt idx="102">
                  <c:v>0.485204453100057</c:v>
                </c:pt>
                <c:pt idx="103">
                  <c:v>0.48755412521087999</c:v>
                </c:pt>
                <c:pt idx="104">
                  <c:v>0.48989252771619901</c:v>
                </c:pt>
                <c:pt idx="105">
                  <c:v>0.49221982123253399</c:v>
                </c:pt>
                <c:pt idx="106">
                  <c:v>0.49453616259704197</c:v>
                </c:pt>
                <c:pt idx="107">
                  <c:v>0.496841704990864</c:v>
                </c:pt>
                <c:pt idx="108">
                  <c:v>0.49913659805733501</c:v>
                </c:pt>
                <c:pt idx="109">
                  <c:v>0.50142098801532997</c:v>
                </c:pt>
                <c:pt idx="110">
                  <c:v>0.50369501776798498</c:v>
                </c:pt>
                <c:pt idx="111">
                  <c:v>0.505958827007012</c:v>
                </c:pt>
                <c:pt idx="112">
                  <c:v>0.50821255231284101</c:v>
                </c:pt>
                <c:pt idx="113">
                  <c:v>0.51045632725077705</c:v>
                </c:pt>
                <c:pt idx="114">
                  <c:v>0.512690282463373</c:v>
                </c:pt>
                <c:pt idx="115">
                  <c:v>0.51491454575919104</c:v>
                </c:pt>
                <c:pt idx="116">
                  <c:v>0.51712924219813206</c:v>
                </c:pt>
                <c:pt idx="117">
                  <c:v>0.51933449417348998</c:v>
                </c:pt>
                <c:pt idx="118">
                  <c:v>0.52153042149088102</c:v>
                </c:pt>
                <c:pt idx="119">
                  <c:v>0.52371714144419201</c:v>
                </c:pt>
                <c:pt idx="120">
                  <c:v>0.52589476888869802</c:v>
                </c:pt>
                <c:pt idx="121">
                  <c:v>0.52806341631144804</c:v>
                </c:pt>
                <c:pt idx="122">
                  <c:v>0.53022319389907702</c:v>
                </c:pt>
                <c:pt idx="123">
                  <c:v>0.53237420960313198</c:v>
                </c:pt>
                <c:pt idx="124">
                  <c:v>0.53451656920303203</c:v>
                </c:pt>
                <c:pt idx="125">
                  <c:v>0.53665037636677404</c:v>
                </c:pt>
                <c:pt idx="126">
                  <c:v>0.53877573270946499</c:v>
                </c:pt>
                <c:pt idx="127">
                  <c:v>0.54089273784978997</c:v>
                </c:pt>
                <c:pt idx="128">
                  <c:v>0.543001489464497</c:v>
                </c:pt>
                <c:pt idx="129">
                  <c:v>0.54510208334098598</c:v>
                </c:pt>
                <c:pt idx="130">
                  <c:v>0.54719461342807796</c:v>
                </c:pt>
                <c:pt idx="131">
                  <c:v>0.54927917188504805</c:v>
                </c:pt>
                <c:pt idx="132">
                  <c:v>0.55135584912898605</c:v>
                </c:pt>
                <c:pt idx="133">
                  <c:v>0.55342473388055702</c:v>
                </c:pt>
                <c:pt idx="134">
                  <c:v>0.55548591320823404</c:v>
                </c:pt>
                <c:pt idx="135">
                  <c:v>0.55753947257105196</c:v>
                </c:pt>
                <c:pt idx="136">
                  <c:v>0.55958549585995099</c:v>
                </c:pt>
                <c:pt idx="137">
                  <c:v>0.56162406543776899</c:v>
                </c:pt>
                <c:pt idx="138">
                  <c:v>0.56365526217792805</c:v>
                </c:pt>
                <c:pt idx="139">
                  <c:v>0.56567916550186703</c:v>
                </c:pt>
                <c:pt idx="140">
                  <c:v>0.56769585341528594</c:v>
                </c:pt>
                <c:pt idx="141">
                  <c:v>0.569705402543218</c:v>
                </c:pt>
                <c:pt idx="142">
                  <c:v>0.57170788816400897</c:v>
                </c:pt>
                <c:pt idx="143">
                  <c:v>0.57370338424221601</c:v>
                </c:pt>
                <c:pt idx="144">
                  <c:v>0.57569196346048801</c:v>
                </c:pt>
                <c:pt idx="145">
                  <c:v>0.57767369725045703</c:v>
                </c:pt>
                <c:pt idx="146">
                  <c:v>0.579648655822675</c:v>
                </c:pt>
                <c:pt idx="147">
                  <c:v>0.58161690819563905</c:v>
                </c:pt>
                <c:pt idx="148">
                  <c:v>0.58357852222393802</c:v>
                </c:pt>
                <c:pt idx="149">
                  <c:v>0.58553356462554396</c:v>
                </c:pt>
                <c:pt idx="150">
                  <c:v>0.58748210100829101</c:v>
                </c:pt>
                <c:pt idx="151">
                  <c:v>0.58942419589556805</c:v>
                </c:pt>
                <c:pt idx="152">
                  <c:v>0.591359912751243</c:v>
                </c:pt>
                <c:pt idx="153">
                  <c:v>0.59328931400386598</c:v>
                </c:pt>
                <c:pt idx="154">
                  <c:v>0.59521246107016201</c:v>
                </c:pt>
                <c:pt idx="155">
                  <c:v>0.59712941437783795</c:v>
                </c:pt>
                <c:pt idx="156">
                  <c:v>0.59904023338774204</c:v>
                </c:pt>
                <c:pt idx="157">
                  <c:v>0.60094497661538104</c:v>
                </c:pt>
                <c:pt idx="158">
                  <c:v>0.60284370165183099</c:v>
                </c:pt>
                <c:pt idx="159">
                  <c:v>0.604736465184052</c:v>
                </c:pt>
                <c:pt idx="160">
                  <c:v>0.60662332301463895</c:v>
                </c:pt>
                <c:pt idx="161">
                  <c:v>0.60850433008101401</c:v>
                </c:pt>
                <c:pt idx="162">
                  <c:v>0.61037954047409204</c:v>
                </c:pt>
                <c:pt idx="163">
                  <c:v>0.61224900745643096</c:v>
                </c:pt>
                <c:pt idx="164">
                  <c:v>0.61411278347987897</c:v>
                </c:pt>
                <c:pt idx="165">
                  <c:v>0.61597092020275301</c:v>
                </c:pt>
                <c:pt idx="166">
                  <c:v>0.61782346850653602</c:v>
                </c:pt>
                <c:pt idx="167">
                  <c:v>0.61967047851214196</c:v>
                </c:pt>
                <c:pt idx="168">
                  <c:v>0.621511999595734</c:v>
                </c:pt>
                <c:pt idx="169">
                  <c:v>0.62334808040412604</c:v>
                </c:pt>
                <c:pt idx="170">
                  <c:v>0.62517876886977597</c:v>
                </c:pt>
                <c:pt idx="171">
                  <c:v>0.62700411222538999</c:v>
                </c:pt>
                <c:pt idx="172">
                  <c:v>0.62882415701813699</c:v>
                </c:pt>
                <c:pt idx="173">
                  <c:v>0.63063894912349905</c:v>
                </c:pt>
                <c:pt idx="174">
                  <c:v>0.63244853375876497</c:v>
                </c:pt>
                <c:pt idx="175">
                  <c:v>0.634252955496174</c:v>
                </c:pt>
                <c:pt idx="176">
                  <c:v>0.63605225827572698</c:v>
                </c:pt>
                <c:pt idx="177">
                  <c:v>0.63784648541766997</c:v>
                </c:pt>
                <c:pt idx="178">
                  <c:v>0.63963567963466095</c:v>
                </c:pt>
                <c:pt idx="179">
                  <c:v>0.64141988304363795</c:v>
                </c:pt>
                <c:pt idx="180">
                  <c:v>0.64319913717738697</c:v>
                </c:pt>
                <c:pt idx="181">
                  <c:v>0.64497348299581703</c:v>
                </c:pt>
                <c:pt idx="182">
                  <c:v>0.64674296089696803</c:v>
                </c:pt>
                <c:pt idx="183">
                  <c:v>0.64850761072773599</c:v>
                </c:pt>
                <c:pt idx="184">
                  <c:v>0.65026747179435196</c:v>
                </c:pt>
                <c:pt idx="185">
                  <c:v>0.65202258287258597</c:v>
                </c:pt>
                <c:pt idx="186">
                  <c:v>0.65377298221772595</c:v>
                </c:pt>
                <c:pt idx="187">
                  <c:v>0.65551870757429898</c:v>
                </c:pt>
                <c:pt idx="188">
                  <c:v>0.65725979618557295</c:v>
                </c:pt>
                <c:pt idx="189">
                  <c:v>0.65899628480282102</c:v>
                </c:pt>
                <c:pt idx="190">
                  <c:v>0.66072820969438095</c:v>
                </c:pt>
                <c:pt idx="191">
                  <c:v>0.662455606654485</c:v>
                </c:pt>
                <c:pt idx="192">
                  <c:v>0.66417851101189895</c:v>
                </c:pt>
                <c:pt idx="193">
                  <c:v>0.665896957638345</c:v>
                </c:pt>
                <c:pt idx="194">
                  <c:v>0.66761098095674298</c:v>
                </c:pt>
                <c:pt idx="195">
                  <c:v>0.66932061494925199</c:v>
                </c:pt>
                <c:pt idx="196">
                  <c:v>0.67102589316513395</c:v>
                </c:pt>
                <c:pt idx="197">
                  <c:v>0.67272684872843203</c:v>
                </c:pt>
                <c:pt idx="198">
                  <c:v>0.67442351434547898</c:v>
                </c:pt>
                <c:pt idx="199">
                  <c:v>0.67611592231223705</c:v>
                </c:pt>
                <c:pt idx="200">
                  <c:v>0.677804104521467</c:v>
                </c:pt>
                <c:pt idx="201">
                  <c:v>0.67948809246974196</c:v>
                </c:pt>
                <c:pt idx="202">
                  <c:v>0.68116791726430403</c:v>
                </c:pt>
                <c:pt idx="203">
                  <c:v>0.68284360962976698</c:v>
                </c:pt>
                <c:pt idx="204">
                  <c:v>0.68451519991467702</c:v>
                </c:pt>
                <c:pt idx="205">
                  <c:v>0.68618271809792097</c:v>
                </c:pt>
                <c:pt idx="206">
                  <c:v>0.687846193795002</c:v>
                </c:pt>
                <c:pt idx="207">
                  <c:v>0.68950565626417604</c:v>
                </c:pt>
                <c:pt idx="208">
                  <c:v>0.69116113441245597</c:v>
                </c:pt>
                <c:pt idx="209">
                  <c:v>0.69281265680148596</c:v>
                </c:pt>
                <c:pt idx="210">
                  <c:v>0.69446025165329295</c:v>
                </c:pt>
                <c:pt idx="211">
                  <c:v>0.69610394685591004</c:v>
                </c:pt>
                <c:pt idx="212">
                  <c:v>0.69774376996888698</c:v>
                </c:pt>
                <c:pt idx="213">
                  <c:v>0.69937974822868298</c:v>
                </c:pt>
                <c:pt idx="214">
                  <c:v>0.70101190855394002</c:v>
                </c:pt>
                <c:pt idx="215">
                  <c:v>0.70264027755065195</c:v>
                </c:pt>
                <c:pt idx="216">
                  <c:v>0.70426488151722999</c:v>
                </c:pt>
                <c:pt idx="217">
                  <c:v>0.70588574644945101</c:v>
                </c:pt>
                <c:pt idx="218">
                  <c:v>0.70750289804531497</c:v>
                </c:pt>
                <c:pt idx="219">
                  <c:v>0.70911636170979697</c:v>
                </c:pt>
                <c:pt idx="220">
                  <c:v>0.71072616255950605</c:v>
                </c:pt>
                <c:pt idx="221">
                  <c:v>0.71233232542724101</c:v>
                </c:pt>
                <c:pt idx="222">
                  <c:v>0.71393487486647</c:v>
                </c:pt>
                <c:pt idx="223">
                  <c:v>0.71553383515569902</c:v>
                </c:pt>
                <c:pt idx="224">
                  <c:v>0.71712923030276998</c:v>
                </c:pt>
                <c:pt idx="225">
                  <c:v>0.71872108404906598</c:v>
                </c:pt>
                <c:pt idx="226">
                  <c:v>0.72030941987362995</c:v>
                </c:pt>
                <c:pt idx="227">
                  <c:v>0.72189426099720799</c:v>
                </c:pt>
                <c:pt idx="228">
                  <c:v>0.72347563038621099</c:v>
                </c:pt>
                <c:pt idx="229">
                  <c:v>0.72505355075659494</c:v>
                </c:pt>
                <c:pt idx="230">
                  <c:v>0.72662804457766905</c:v>
                </c:pt>
                <c:pt idx="231">
                  <c:v>0.72819913407582904</c:v>
                </c:pt>
                <c:pt idx="232">
                  <c:v>0.729766841238219</c:v>
                </c:pt>
                <c:pt idx="233">
                  <c:v>0.73133118781632001</c:v>
                </c:pt>
                <c:pt idx="234">
                  <c:v>0.73289219532947003</c:v>
                </c:pt>
                <c:pt idx="235">
                  <c:v>0.73444988506832098</c:v>
                </c:pt>
                <c:pt idx="236">
                  <c:v>0.73600427809822599</c:v>
                </c:pt>
                <c:pt idx="237">
                  <c:v>0.73755539526255998</c:v>
                </c:pt>
                <c:pt idx="238">
                  <c:v>0.73910325718598502</c:v>
                </c:pt>
                <c:pt idx="239">
                  <c:v>0.74064788427764605</c:v>
                </c:pt>
                <c:pt idx="240">
                  <c:v>0.742189296734313</c:v>
                </c:pt>
                <c:pt idx="241">
                  <c:v>0.74372751454346098</c:v>
                </c:pt>
                <c:pt idx="242">
                  <c:v>0.745262557486296</c:v>
                </c:pt>
                <c:pt idx="243">
                  <c:v>0.74679444514072002</c:v>
                </c:pt>
                <c:pt idx="244">
                  <c:v>0.74832319688424498</c:v>
                </c:pt>
                <c:pt idx="245">
                  <c:v>0.74984883189685403</c:v>
                </c:pt>
                <c:pt idx="246">
                  <c:v>0.75137136916380898</c:v>
                </c:pt>
                <c:pt idx="247">
                  <c:v>0.75289082747840597</c:v>
                </c:pt>
                <c:pt idx="248">
                  <c:v>0.75440722544467897</c:v>
                </c:pt>
                <c:pt idx="249">
                  <c:v>0.75592058148006502</c:v>
                </c:pt>
                <c:pt idx="250">
                  <c:v>0.75743091381800598</c:v>
                </c:pt>
                <c:pt idx="251">
                  <c:v>0.75893824051051795</c:v>
                </c:pt>
                <c:pt idx="252">
                  <c:v>0.76044257943070304</c:v>
                </c:pt>
                <c:pt idx="253">
                  <c:v>0.76194394827522705</c:v>
                </c:pt>
                <c:pt idx="254">
                  <c:v>0.76344236456674497</c:v>
                </c:pt>
                <c:pt idx="255">
                  <c:v>0.76493784565628797</c:v>
                </c:pt>
                <c:pt idx="256">
                  <c:v>0.76643040872560897</c:v>
                </c:pt>
                <c:pt idx="257">
                  <c:v>0.76792007078948299</c:v>
                </c:pt>
                <c:pt idx="258">
                  <c:v>0.76940684869797304</c:v>
                </c:pt>
                <c:pt idx="259">
                  <c:v>0.77089075913865102</c:v>
                </c:pt>
                <c:pt idx="260">
                  <c:v>0.77237181863878601</c:v>
                </c:pt>
                <c:pt idx="261">
                  <c:v>0.77385004356749099</c:v>
                </c:pt>
                <c:pt idx="262">
                  <c:v>0.77532545013782905</c:v>
                </c:pt>
                <c:pt idx="263">
                  <c:v>0.77679805440889704</c:v>
                </c:pt>
                <c:pt idx="264">
                  <c:v>0.77826787228785799</c:v>
                </c:pt>
                <c:pt idx="265">
                  <c:v>0.77973491953194596</c:v>
                </c:pt>
                <c:pt idx="266">
                  <c:v>0.78119921175044105</c:v>
                </c:pt>
                <c:pt idx="267">
                  <c:v>0.78266076440660504</c:v>
                </c:pt>
                <c:pt idx="268">
                  <c:v>0.78411959281958499</c:v>
                </c:pt>
                <c:pt idx="269">
                  <c:v>0.78557571216628896</c:v>
                </c:pt>
                <c:pt idx="270">
                  <c:v>0.787029137483227</c:v>
                </c:pt>
                <c:pt idx="271">
                  <c:v>0.788479883668324</c:v>
                </c:pt>
                <c:pt idx="272">
                  <c:v>0.78992796548269795</c:v>
                </c:pt>
                <c:pt idx="273">
                  <c:v>0.79137339755241598</c:v>
                </c:pt>
                <c:pt idx="274">
                  <c:v>0.792816194370218</c:v>
                </c:pt>
                <c:pt idx="275">
                  <c:v>0.79425637029720797</c:v>
                </c:pt>
                <c:pt idx="276">
                  <c:v>0.79569393956452705</c:v>
                </c:pt>
                <c:pt idx="277">
                  <c:v>0.79712891627498805</c:v>
                </c:pt>
                <c:pt idx="278">
                  <c:v>0.79856131440469702</c:v>
                </c:pt>
                <c:pt idx="279">
                  <c:v>0.79999114780463598</c:v>
                </c:pt>
                <c:pt idx="280">
                  <c:v>0.80141843020222503</c:v>
                </c:pt>
                <c:pt idx="281">
                  <c:v>0.80284317520286597</c:v>
                </c:pt>
                <c:pt idx="282">
                  <c:v>0.804265396291448</c:v>
                </c:pt>
                <c:pt idx="283">
                  <c:v>0.80568510683384298</c:v>
                </c:pt>
                <c:pt idx="284">
                  <c:v>0.80710232007836602</c:v>
                </c:pt>
                <c:pt idx="285">
                  <c:v>0.808517049157222</c:v>
                </c:pt>
                <c:pt idx="286">
                  <c:v>0.80992930708792299</c:v>
                </c:pt>
                <c:pt idx="287">
                  <c:v>0.81133910677468501</c:v>
                </c:pt>
                <c:pt idx="288">
                  <c:v>0.81274646100980596</c:v>
                </c:pt>
                <c:pt idx="289">
                  <c:v>0.81415138247501895</c:v>
                </c:pt>
                <c:pt idx="290">
                  <c:v>0.815553883742825</c:v>
                </c:pt>
                <c:pt idx="291">
                  <c:v>0.81695397727780605</c:v>
                </c:pt>
                <c:pt idx="292">
                  <c:v>0.81835167543791798</c:v>
                </c:pt>
                <c:pt idx="293">
                  <c:v>0.81974699047576105</c:v>
                </c:pt>
                <c:pt idx="294">
                  <c:v>0.82113993453983702</c:v>
                </c:pt>
                <c:pt idx="295">
                  <c:v>0.82253051967577995</c:v>
                </c:pt>
                <c:pt idx="296">
                  <c:v>0.82391875782757196</c:v>
                </c:pt>
                <c:pt idx="297">
                  <c:v>0.82530466083874099</c:v>
                </c:pt>
                <c:pt idx="298">
                  <c:v>0.82668824045354095</c:v>
                </c:pt>
                <c:pt idx="299">
                  <c:v>0.82806950831810699</c:v>
                </c:pt>
                <c:pt idx="300">
                  <c:v>0.82944847598160798</c:v>
                </c:pt>
                <c:pt idx="301">
                  <c:v>0.83082515489736597</c:v>
                </c:pt>
                <c:pt idx="302">
                  <c:v>0.83219955642397003</c:v>
                </c:pt>
                <c:pt idx="303">
                  <c:v>0.83357169182636803</c:v>
                </c:pt>
                <c:pt idx="304">
                  <c:v>0.83494157227694399</c:v>
                </c:pt>
                <c:pt idx="305">
                  <c:v>0.836309208856578</c:v>
                </c:pt>
                <c:pt idx="306">
                  <c:v>0.83767461255569597</c:v>
                </c:pt>
                <c:pt idx="307">
                  <c:v>0.83903779427529801</c:v>
                </c:pt>
                <c:pt idx="308">
                  <c:v>0.84039876482797005</c:v>
                </c:pt>
                <c:pt idx="309">
                  <c:v>0.84175753493889105</c:v>
                </c:pt>
                <c:pt idx="310">
                  <c:v>0.84311411524681401</c:v>
                </c:pt>
                <c:pt idx="311">
                  <c:v>0.84446851630504205</c:v>
                </c:pt>
                <c:pt idx="312">
                  <c:v>0.84582074858238099</c:v>
                </c:pt>
                <c:pt idx="313">
                  <c:v>0.84717082246408904</c:v>
                </c:pt>
                <c:pt idx="314">
                  <c:v>0.84851874825280105</c:v>
                </c:pt>
                <c:pt idx="315">
                  <c:v>0.84986453616945401</c:v>
                </c:pt>
                <c:pt idx="316">
                  <c:v>0.85120819635418299</c:v>
                </c:pt>
                <c:pt idx="317">
                  <c:v>0.85254973886721896</c:v>
                </c:pt>
                <c:pt idx="318">
                  <c:v>0.85388917368976103</c:v>
                </c:pt>
                <c:pt idx="319">
                  <c:v>0.85522651072485101</c:v>
                </c:pt>
                <c:pt idx="320">
                  <c:v>0.85656175979822102</c:v>
                </c:pt>
                <c:pt idx="321">
                  <c:v>0.85789493065913702</c:v>
                </c:pt>
                <c:pt idx="322">
                  <c:v>0.85922603298123201</c:v>
                </c:pt>
                <c:pt idx="323">
                  <c:v>0.86055507636332396</c:v>
                </c:pt>
                <c:pt idx="324">
                  <c:v>0.86188207033022102</c:v>
                </c:pt>
                <c:pt idx="325">
                  <c:v>0.86320702433351904</c:v>
                </c:pt>
                <c:pt idx="326">
                  <c:v>0.86452994775238901</c:v>
                </c:pt>
                <c:pt idx="327">
                  <c:v>0.86585084989435102</c:v>
                </c:pt>
                <c:pt idx="328">
                  <c:v>0.86716973999603397</c:v>
                </c:pt>
                <c:pt idx="329">
                  <c:v>0.86848662722393699</c:v>
                </c:pt>
                <c:pt idx="330">
                  <c:v>0.86980152067516603</c:v>
                </c:pt>
                <c:pt idx="331">
                  <c:v>0.87111442937816796</c:v>
                </c:pt>
                <c:pt idx="332">
                  <c:v>0.87242536229345902</c:v>
                </c:pt>
                <c:pt idx="333">
                  <c:v>0.87373432831432996</c:v>
                </c:pt>
                <c:pt idx="334">
                  <c:v>0.87504133626755798</c:v>
                </c:pt>
                <c:pt idx="335">
                  <c:v>0.87634639491409705</c:v>
                </c:pt>
                <c:pt idx="336">
                  <c:v>0.87764951294976201</c:v>
                </c:pt>
                <c:pt idx="337">
                  <c:v>0.87895069900590905</c:v>
                </c:pt>
                <c:pt idx="338">
                  <c:v>0.88024996165009595</c:v>
                </c:pt>
                <c:pt idx="339">
                  <c:v>0.88154730938674897</c:v>
                </c:pt>
                <c:pt idx="340">
                  <c:v>0.88284275065780404</c:v>
                </c:pt>
                <c:pt idx="341">
                  <c:v>0.88413629384335202</c:v>
                </c:pt>
                <c:pt idx="342">
                  <c:v>0.88542794726227103</c:v>
                </c:pt>
                <c:pt idx="343">
                  <c:v>0.88671771917284903</c:v>
                </c:pt>
                <c:pt idx="344">
                  <c:v>0.88800561777340103</c:v>
                </c:pt>
                <c:pt idx="345">
                  <c:v>0.88929165120287801</c:v>
                </c:pt>
                <c:pt idx="346">
                  <c:v>0.89057582754146303</c:v>
                </c:pt>
                <c:pt idx="347">
                  <c:v>0.89185815481116804</c:v>
                </c:pt>
                <c:pt idx="348">
                  <c:v>0.89313864097641804</c:v>
                </c:pt>
                <c:pt idx="349">
                  <c:v>0.89441729394462399</c:v>
                </c:pt>
                <c:pt idx="350">
                  <c:v>0.89569412156675698</c:v>
                </c:pt>
                <c:pt idx="351">
                  <c:v>0.89696913163790903</c:v>
                </c:pt>
                <c:pt idx="352">
                  <c:v>0.89824233189784897</c:v>
                </c:pt>
                <c:pt idx="353">
                  <c:v>0.89951373003156898</c:v>
                </c:pt>
                <c:pt idx="354">
                  <c:v>0.90078333366982699</c:v>
                </c:pt>
                <c:pt idx="355">
                  <c:v>0.90205115038968098</c:v>
                </c:pt>
                <c:pt idx="356">
                  <c:v>0.90331718771501701</c:v>
                </c:pt>
                <c:pt idx="357">
                  <c:v>0.90458145311706895</c:v>
                </c:pt>
                <c:pt idx="358">
                  <c:v>0.90584395401493301</c:v>
                </c:pt>
                <c:pt idx="359">
                  <c:v>0.90710469777607805</c:v>
                </c:pt>
                <c:pt idx="360">
                  <c:v>0.90836369171684195</c:v>
                </c:pt>
                <c:pt idx="361">
                  <c:v>0.90962094310293395</c:v>
                </c:pt>
                <c:pt idx="362">
                  <c:v>0.91087645914991799</c:v>
                </c:pt>
                <c:pt idx="363">
                  <c:v>0.91213024702369805</c:v>
                </c:pt>
                <c:pt idx="364">
                  <c:v>0.913382313840997</c:v>
                </c:pt>
                <c:pt idx="365">
                  <c:v>0.91463266666982401</c:v>
                </c:pt>
                <c:pt idx="366">
                  <c:v>0.91588131252994498</c:v>
                </c:pt>
                <c:pt idx="367">
                  <c:v>0.917128258393337</c:v>
                </c:pt>
                <c:pt idx="368">
                  <c:v>0.91837351118464605</c:v>
                </c:pt>
                <c:pt idx="369">
                  <c:v>0.91961707778163604</c:v>
                </c:pt>
                <c:pt idx="370">
                  <c:v>0.92085896501563003</c:v>
                </c:pt>
                <c:pt idx="371">
                  <c:v>0.92209917967194699</c:v>
                </c:pt>
                <c:pt idx="372">
                  <c:v>0.92333772849033802</c:v>
                </c:pt>
                <c:pt idx="373">
                  <c:v>0.92457461816541298</c:v>
                </c:pt>
                <c:pt idx="374">
                  <c:v>0.92580985534705695</c:v>
                </c:pt>
                <c:pt idx="375">
                  <c:v>0.92704344664085703</c:v>
                </c:pt>
                <c:pt idx="376">
                  <c:v>0.92827539860850605</c:v>
                </c:pt>
                <c:pt idx="377">
                  <c:v>0.929505717768213</c:v>
                </c:pt>
                <c:pt idx="378">
                  <c:v>0.93073441059510698</c:v>
                </c:pt>
                <c:pt idx="379">
                  <c:v>0.93196148352163299</c:v>
                </c:pt>
                <c:pt idx="380">
                  <c:v>0.93318694293794302</c:v>
                </c:pt>
                <c:pt idx="381">
                  <c:v>0.93441079519228798</c:v>
                </c:pt>
                <c:pt idx="382">
                  <c:v>0.93563304659140001</c:v>
                </c:pt>
                <c:pt idx="383">
                  <c:v>0.93685370340087004</c:v>
                </c:pt>
                <c:pt idx="384">
                  <c:v>0.93807277184552496</c:v>
                </c:pt>
                <c:pt idx="385">
                  <c:v>0.93929025810979505</c:v>
                </c:pt>
                <c:pt idx="386">
                  <c:v>0.94050616833808498</c:v>
                </c:pt>
                <c:pt idx="387">
                  <c:v>0.94172050863513002</c:v>
                </c:pt>
                <c:pt idx="388">
                  <c:v>0.94293328506635499</c:v>
                </c:pt>
                <c:pt idx="389">
                  <c:v>0.94414450365823199</c:v>
                </c:pt>
                <c:pt idx="390">
                  <c:v>0.94535417039862302</c:v>
                </c:pt>
                <c:pt idx="391">
                  <c:v>0.94656229123713298</c:v>
                </c:pt>
                <c:pt idx="392">
                  <c:v>0.94776887208544203</c:v>
                </c:pt>
                <c:pt idx="393">
                  <c:v>0.94897391881765203</c:v>
                </c:pt>
                <c:pt idx="394">
                  <c:v>0.95017743727061399</c:v>
                </c:pt>
                <c:pt idx="395">
                  <c:v>0.951379433244262</c:v>
                </c:pt>
                <c:pt idx="396">
                  <c:v>0.95257991250193497</c:v>
                </c:pt>
                <c:pt idx="397">
                  <c:v>0.95377888077070205</c:v>
                </c:pt>
                <c:pt idx="398">
                  <c:v>0.95497634374168405</c:v>
                </c:pt>
                <c:pt idx="399">
                  <c:v>0.95617230707036005</c:v>
                </c:pt>
                <c:pt idx="400">
                  <c:v>0.95736677637688905</c:v>
                </c:pt>
                <c:pt idx="401">
                  <c:v>0.95855975724640996</c:v>
                </c:pt>
                <c:pt idx="402">
                  <c:v>0.95975125522935201</c:v>
                </c:pt>
                <c:pt idx="403">
                  <c:v>0.96094127584173294</c:v>
                </c:pt>
                <c:pt idx="404">
                  <c:v>0.96212982456545804</c:v>
                </c:pt>
                <c:pt idx="405">
                  <c:v>0.96331690684861304</c:v>
                </c:pt>
                <c:pt idx="406">
                  <c:v>0.96450252810575898</c:v>
                </c:pt>
                <c:pt idx="407">
                  <c:v>0.96568669371821603</c:v>
                </c:pt>
                <c:pt idx="408">
                  <c:v>0.96686940903435403</c:v>
                </c:pt>
                <c:pt idx="409">
                  <c:v>0.968050679369867</c:v>
                </c:pt>
                <c:pt idx="410">
                  <c:v>0.96923051000805904</c:v>
                </c:pt>
                <c:pt idx="411">
                  <c:v>0.970408906200115</c:v>
                </c:pt>
                <c:pt idx="412">
                  <c:v>0.97158587316537504</c:v>
                </c:pt>
                <c:pt idx="413">
                  <c:v>0.97276141609160505</c:v>
                </c:pt>
                <c:pt idx="414">
                  <c:v>0.97393554013526196</c:v>
                </c:pt>
                <c:pt idx="415">
                  <c:v>0.97510825042175997</c:v>
                </c:pt>
                <c:pt idx="416">
                  <c:v>0.97627955204572703</c:v>
                </c:pt>
                <c:pt idx="417">
                  <c:v>0.97744945007126904</c:v>
                </c:pt>
                <c:pt idx="418">
                  <c:v>0.97861794953222003</c:v>
                </c:pt>
                <c:pt idx="419">
                  <c:v>0.97978505543239802</c:v>
                </c:pt>
                <c:pt idx="420">
                  <c:v>0.98095077274585396</c:v>
                </c:pt>
                <c:pt idx="421">
                  <c:v>0.98211510641711897</c:v>
                </c:pt>
                <c:pt idx="422">
                  <c:v>0.98327806136144902</c:v>
                </c:pt>
                <c:pt idx="423">
                  <c:v>0.98443964246506799</c:v>
                </c:pt>
                <c:pt idx="424">
                  <c:v>0.985599854585405</c:v>
                </c:pt>
                <c:pt idx="425">
                  <c:v>0.98675870255133402</c:v>
                </c:pt>
                <c:pt idx="426">
                  <c:v>0.98791619116340701</c:v>
                </c:pt>
                <c:pt idx="427">
                  <c:v>0.98907232519408494</c:v>
                </c:pt>
                <c:pt idx="428">
                  <c:v>0.99022710938796998</c:v>
                </c:pt>
                <c:pt idx="429">
                  <c:v>0.99138054846202905</c:v>
                </c:pt>
                <c:pt idx="430">
                  <c:v>0.99253264710582401</c:v>
                </c:pt>
                <c:pt idx="431">
                  <c:v>0.99368340998172799</c:v>
                </c:pt>
                <c:pt idx="432">
                  <c:v>0.99483284172514996</c:v>
                </c:pt>
                <c:pt idx="433">
                  <c:v>0.99598094694474804</c:v>
                </c:pt>
                <c:pt idx="434">
                  <c:v>0.997127730222652</c:v>
                </c:pt>
                <c:pt idx="435">
                  <c:v>0.99827319611467003</c:v>
                </c:pt>
                <c:pt idx="436">
                  <c:v>0.99941734915050295</c:v>
                </c:pt>
                <c:pt idx="437">
                  <c:v>1.0005601938339499</c:v>
                </c:pt>
                <c:pt idx="438">
                  <c:v>1.0017017346431301</c:v>
                </c:pt>
                <c:pt idx="439">
                  <c:v>1.0028419760306599</c:v>
                </c:pt>
                <c:pt idx="440">
                  <c:v>1.00398092242387</c:v>
                </c:pt>
                <c:pt idx="441">
                  <c:v>1.00511857822503</c:v>
                </c:pt>
                <c:pt idx="442">
                  <c:v>1.0062549478114999</c:v>
                </c:pt>
                <c:pt idx="443">
                  <c:v>1.00739003553597</c:v>
                </c:pt>
                <c:pt idx="444">
                  <c:v>1.0085238457265999</c:v>
                </c:pt>
                <c:pt idx="445">
                  <c:v>1.0096563826873</c:v>
                </c:pt>
                <c:pt idx="446">
                  <c:v>1.01078765069782</c:v>
                </c:pt>
                <c:pt idx="447">
                  <c:v>1.01191765401402</c:v>
                </c:pt>
                <c:pt idx="448">
                  <c:v>1.0130463968680099</c:v>
                </c:pt>
                <c:pt idx="449">
                  <c:v>1.01417388346835</c:v>
                </c:pt>
                <c:pt idx="450">
                  <c:v>1.0153001180002399</c:v>
                </c:pt>
                <c:pt idx="451">
                  <c:v>1.01642510462568</c:v>
                </c:pt>
                <c:pt idx="452">
                  <c:v>1.01754884748367</c:v>
                </c:pt>
                <c:pt idx="453">
                  <c:v>1.01867135069038</c:v>
                </c:pt>
                <c:pt idx="454">
                  <c:v>1.01979261833933</c:v>
                </c:pt>
                <c:pt idx="455">
                  <c:v>1.0209126545015501</c:v>
                </c:pt>
                <c:pt idx="456">
                  <c:v>1.0220314632257801</c:v>
                </c:pt>
                <c:pt idx="457">
                  <c:v>1.0231490485385999</c:v>
                </c:pt>
                <c:pt idx="458">
                  <c:v>1.0242654144446499</c:v>
                </c:pt>
                <c:pt idx="459">
                  <c:v>1.02538056492674</c:v>
                </c:pt>
                <c:pt idx="460">
                  <c:v>1.02649450394608</c:v>
                </c:pt>
                <c:pt idx="461">
                  <c:v>1.02760723544238</c:v>
                </c:pt>
                <c:pt idx="462">
                  <c:v>1.02871876333405</c:v>
                </c:pt>
                <c:pt idx="463">
                  <c:v>1.0298290915183801</c:v>
                </c:pt>
                <c:pt idx="464">
                  <c:v>1.03093822387163</c:v>
                </c:pt>
                <c:pt idx="465">
                  <c:v>1.03204616424926</c:v>
                </c:pt>
                <c:pt idx="466">
                  <c:v>1.03315291648605</c:v>
                </c:pt>
                <c:pt idx="467">
                  <c:v>1.0342584843962599</c:v>
                </c:pt>
                <c:pt idx="468">
                  <c:v>1.0353628717737899</c:v>
                </c:pt>
                <c:pt idx="469">
                  <c:v>1.03646608239232</c:v>
                </c:pt>
                <c:pt idx="470">
                  <c:v>1.03756812000548</c:v>
                </c:pt>
                <c:pt idx="471">
                  <c:v>1.03866898834698</c:v>
                </c:pt>
                <c:pt idx="472">
                  <c:v>1.03976869113075</c:v>
                </c:pt>
                <c:pt idx="473">
                  <c:v>1.0408672320511301</c:v>
                </c:pt>
                <c:pt idx="474">
                  <c:v>1.04196461478296</c:v>
                </c:pt>
                <c:pt idx="475">
                  <c:v>1.0430608429817601</c:v>
                </c:pt>
                <c:pt idx="476">
                  <c:v>1.04415592028386</c:v>
                </c:pt>
                <c:pt idx="477">
                  <c:v>1.0452498503065499</c:v>
                </c:pt>
                <c:pt idx="478">
                  <c:v>1.04634263664819</c:v>
                </c:pt>
                <c:pt idx="479">
                  <c:v>1.04743428288838</c:v>
                </c:pt>
                <c:pt idx="480">
                  <c:v>1.0485247925881001</c:v>
                </c:pt>
                <c:pt idx="481">
                  <c:v>1.04961416928981</c:v>
                </c:pt>
                <c:pt idx="482">
                  <c:v>1.05070241651762</c:v>
                </c:pt>
                <c:pt idx="483">
                  <c:v>1.05178953777739</c:v>
                </c:pt>
                <c:pt idx="484">
                  <c:v>1.05287553655691</c:v>
                </c:pt>
                <c:pt idx="485">
                  <c:v>1.0539604163259699</c:v>
                </c:pt>
                <c:pt idx="486">
                  <c:v>1.05504418053655</c:v>
                </c:pt>
                <c:pt idx="487">
                  <c:v>1.0561268326228901</c:v>
                </c:pt>
                <c:pt idx="488">
                  <c:v>1.0572083760016699</c:v>
                </c:pt>
                <c:pt idx="489">
                  <c:v>1.0582888140720901</c:v>
                </c:pt>
                <c:pt idx="490">
                  <c:v>1.0593681502160299</c:v>
                </c:pt>
                <c:pt idx="491">
                  <c:v>1.06044638779815</c:v>
                </c:pt>
                <c:pt idx="492">
                  <c:v>1.06152353016604</c:v>
                </c:pt>
                <c:pt idx="493">
                  <c:v>1.0625995806502999</c:v>
                </c:pt>
                <c:pt idx="494">
                  <c:v>1.0636745425646901</c:v>
                </c:pt>
                <c:pt idx="495">
                  <c:v>1.06474841920626</c:v>
                </c:pt>
                <c:pt idx="496">
                  <c:v>1.0658212138554199</c:v>
                </c:pt>
                <c:pt idx="497">
                  <c:v>1.06689292977612</c:v>
                </c:pt>
                <c:pt idx="498">
                  <c:v>1.0679635702159</c:v>
                </c:pt>
                <c:pt idx="499">
                  <c:v>1.0690331384060601</c:v>
                </c:pt>
                <c:pt idx="500">
                  <c:v>1.07010163756175</c:v>
                </c:pt>
                <c:pt idx="501">
                  <c:v>1.07116907088207</c:v>
                </c:pt>
                <c:pt idx="502">
                  <c:v>1.07223544155021</c:v>
                </c:pt>
                <c:pt idx="503">
                  <c:v>1.0733007527335401</c:v>
                </c:pt>
                <c:pt idx="504">
                  <c:v>1.0743650075837401</c:v>
                </c:pt>
                <c:pt idx="505">
                  <c:v>1.0754282092368801</c:v>
                </c:pt>
                <c:pt idx="506">
                  <c:v>1.0764903608135299</c:v>
                </c:pt>
                <c:pt idx="507">
                  <c:v>1.07755146541893</c:v>
                </c:pt>
                <c:pt idx="508">
                  <c:v>1.0786115261429801</c:v>
                </c:pt>
                <c:pt idx="509">
                  <c:v>1.0796705460604701</c:v>
                </c:pt>
                <c:pt idx="510">
                  <c:v>1.0807285282310899</c:v>
                </c:pt>
                <c:pt idx="511">
                  <c:v>1.0817854756995799</c:v>
                </c:pt>
                <c:pt idx="512">
                  <c:v>1.0828413914958099</c:v>
                </c:pt>
                <c:pt idx="513">
                  <c:v>1.08389627863491</c:v>
                </c:pt>
                <c:pt idx="514">
                  <c:v>1.08495014011733</c:v>
                </c:pt>
                <c:pt idx="515">
                  <c:v>1.08600297892899</c:v>
                </c:pt>
                <c:pt idx="516">
                  <c:v>1.0870547980413201</c:v>
                </c:pt>
                <c:pt idx="517">
                  <c:v>1.08810560041141</c:v>
                </c:pt>
                <c:pt idx="518">
                  <c:v>1.08915538898208</c:v>
                </c:pt>
                <c:pt idx="519">
                  <c:v>1.09020416668197</c:v>
                </c:pt>
                <c:pt idx="520">
                  <c:v>1.0912519364256601</c:v>
                </c:pt>
                <c:pt idx="521">
                  <c:v>1.0922987011137399</c:v>
                </c:pt>
                <c:pt idx="522">
                  <c:v>1.0933444636329299</c:v>
                </c:pt>
                <c:pt idx="523">
                  <c:v>1.0943892268561499</c:v>
                </c:pt>
                <c:pt idx="524">
                  <c:v>1.0954329936426199</c:v>
                </c:pt>
                <c:pt idx="525">
                  <c:v>1.0964757668379399</c:v>
                </c:pt>
                <c:pt idx="526">
                  <c:v>1.09751754927421</c:v>
                </c:pt>
                <c:pt idx="527">
                  <c:v>1.0985583437700901</c:v>
                </c:pt>
                <c:pt idx="528">
                  <c:v>1.09959815313091</c:v>
                </c:pt>
                <c:pt idx="529">
                  <c:v>1.1006369801487399</c:v>
                </c:pt>
                <c:pt idx="530">
                  <c:v>1.1016748276024799</c:v>
                </c:pt>
                <c:pt idx="531">
                  <c:v>1.1027116982579701</c:v>
                </c:pt>
                <c:pt idx="532">
                  <c:v>1.10374759486804</c:v>
                </c:pt>
                <c:pt idx="533">
                  <c:v>1.10478252017264</c:v>
                </c:pt>
                <c:pt idx="534">
                  <c:v>1.1058164768988701</c:v>
                </c:pt>
                <c:pt idx="535">
                  <c:v>1.10684946776111</c:v>
                </c:pt>
                <c:pt idx="536">
                  <c:v>1.1078814954610801</c:v>
                </c:pt>
                <c:pt idx="537">
                  <c:v>1.1089125626879199</c:v>
                </c:pt>
                <c:pt idx="538">
                  <c:v>1.1099426721182999</c:v>
                </c:pt>
                <c:pt idx="539">
                  <c:v>1.1109718264164601</c:v>
                </c:pt>
                <c:pt idx="540">
                  <c:v>1.1120000282343301</c:v>
                </c:pt>
                <c:pt idx="541">
                  <c:v>1.1130272802115799</c:v>
                </c:pt>
                <c:pt idx="542">
                  <c:v>1.1140535849756901</c:v>
                </c:pt>
                <c:pt idx="543">
                  <c:v>1.1150789451420999</c:v>
                </c:pt>
                <c:pt idx="544">
                  <c:v>1.1161033633141899</c:v>
                </c:pt>
                <c:pt idx="545">
                  <c:v>1.11712684208341</c:v>
                </c:pt>
                <c:pt idx="546">
                  <c:v>1.1181493840293799</c:v>
                </c:pt>
                <c:pt idx="547">
                  <c:v>1.1191709917199</c:v>
                </c:pt>
                <c:pt idx="548">
                  <c:v>1.1201916677110799</c:v>
                </c:pt>
                <c:pt idx="549">
                  <c:v>1.1212114145473799</c:v>
                </c:pt>
                <c:pt idx="550">
                  <c:v>1.1222302347617299</c:v>
                </c:pt>
                <c:pt idx="551">
                  <c:v>1.12324813087553</c:v>
                </c:pt>
                <c:pt idx="552">
                  <c:v>1.12426510539881</c:v>
                </c:pt>
                <c:pt idx="553">
                  <c:v>1.12528116083023</c:v>
                </c:pt>
                <c:pt idx="554">
                  <c:v>1.1262962996571699</c:v>
                </c:pt>
                <c:pt idx="555">
                  <c:v>1.1273105243558501</c:v>
                </c:pt>
                <c:pt idx="556">
                  <c:v>1.12832383739133</c:v>
                </c:pt>
                <c:pt idx="557">
                  <c:v>1.1293362412176</c:v>
                </c:pt>
                <c:pt idx="558">
                  <c:v>1.1303477382777101</c:v>
                </c:pt>
                <c:pt idx="559">
                  <c:v>1.1313583310037301</c:v>
                </c:pt>
                <c:pt idx="560">
                  <c:v>1.1323680218169201</c:v>
                </c:pt>
                <c:pt idx="561">
                  <c:v>1.13337681312774</c:v>
                </c:pt>
                <c:pt idx="562">
                  <c:v>1.1343847073359199</c:v>
                </c:pt>
                <c:pt idx="563">
                  <c:v>1.1353917068305699</c:v>
                </c:pt>
                <c:pt idx="564">
                  <c:v>1.13639781399018</c:v>
                </c:pt>
                <c:pt idx="565">
                  <c:v>1.1374030311827299</c:v>
                </c:pt>
                <c:pt idx="566">
                  <c:v>1.1384073607657701</c:v>
                </c:pt>
                <c:pt idx="567">
                  <c:v>1.13941080508643</c:v>
                </c:pt>
                <c:pt idx="568">
                  <c:v>1.1404133664815299</c:v>
                </c:pt>
                <c:pt idx="569">
                  <c:v>1.1414150472776099</c:v>
                </c:pt>
                <c:pt idx="570">
                  <c:v>1.1424158497910399</c:v>
                </c:pt>
                <c:pt idx="571">
                  <c:v>1.1434157763280099</c:v>
                </c:pt>
                <c:pt idx="572">
                  <c:v>1.1444148291846901</c:v>
                </c:pt>
                <c:pt idx="573">
                  <c:v>1.14541301064718</c:v>
                </c:pt>
                <c:pt idx="574">
                  <c:v>1.14641032299167</c:v>
                </c:pt>
                <c:pt idx="575">
                  <c:v>1.14740676848443</c:v>
                </c:pt>
                <c:pt idx="576">
                  <c:v>1.14840234938191</c:v>
                </c:pt>
                <c:pt idx="577">
                  <c:v>1.1493970679308001</c:v>
                </c:pt>
                <c:pt idx="578">
                  <c:v>1.1503909263680501</c:v>
                </c:pt>
                <c:pt idx="579">
                  <c:v>1.15138392692097</c:v>
                </c:pt>
                <c:pt idx="580">
                  <c:v>1.15237607180728</c:v>
                </c:pt>
                <c:pt idx="581">
                  <c:v>1.15336736323515</c:v>
                </c:pt>
                <c:pt idx="582">
                  <c:v>1.15435780340327</c:v>
                </c:pt>
                <c:pt idx="583">
                  <c:v>1.1553473945009101</c:v>
                </c:pt>
                <c:pt idx="584">
                  <c:v>1.15633613870797</c:v>
                </c:pt>
                <c:pt idx="585">
                  <c:v>1.15732403819504</c:v>
                </c:pt>
                <c:pt idx="586">
                  <c:v>1.1583110951234601</c:v>
                </c:pt>
                <c:pt idx="587">
                  <c:v>1.15929731164535</c:v>
                </c:pt>
                <c:pt idx="588">
                  <c:v>1.16028268990369</c:v>
                </c:pt>
                <c:pt idx="589">
                  <c:v>1.16126723203239</c:v>
                </c:pt>
                <c:pt idx="590">
                  <c:v>1.1622509401562899</c:v>
                </c:pt>
                <c:pt idx="591">
                  <c:v>1.1632338163912701</c:v>
                </c:pt>
                <c:pt idx="592">
                  <c:v>1.16421586284427</c:v>
                </c:pt>
                <c:pt idx="593">
                  <c:v>1.1651970816133399</c:v>
                </c:pt>
                <c:pt idx="594">
                  <c:v>1.16617747478772</c:v>
                </c:pt>
                <c:pt idx="595">
                  <c:v>1.1671570444478701</c:v>
                </c:pt>
                <c:pt idx="596">
                  <c:v>1.16813579266552</c:v>
                </c:pt>
                <c:pt idx="597">
                  <c:v>1.1691137215037399</c:v>
                </c:pt>
                <c:pt idx="598">
                  <c:v>1.1700908330169699</c:v>
                </c:pt>
                <c:pt idx="599">
                  <c:v>1.1710671292510799</c:v>
                </c:pt>
                <c:pt idx="600">
                  <c:v>1.17204261224343</c:v>
                </c:pt>
                <c:pt idx="601">
                  <c:v>1.1730172840228801</c:v>
                </c:pt>
                <c:pt idx="602">
                  <c:v>1.1739911466099</c:v>
                </c:pt>
                <c:pt idx="603">
                  <c:v>1.17496420201658</c:v>
                </c:pt>
                <c:pt idx="604">
                  <c:v>1.17593645224667</c:v>
                </c:pt>
                <c:pt idx="605">
                  <c:v>1.1769078992956501</c:v>
                </c:pt>
                <c:pt idx="606">
                  <c:v>1.1778785451507801</c:v>
                </c:pt>
                <c:pt idx="607">
                  <c:v>1.1788483917911301</c:v>
                </c:pt>
                <c:pt idx="608">
                  <c:v>1.1798174411876401</c:v>
                </c:pt>
                <c:pt idx="609">
                  <c:v>1.1807856953031699</c:v>
                </c:pt>
                <c:pt idx="610">
                  <c:v>1.1817531560925101</c:v>
                </c:pt>
                <c:pt idx="611">
                  <c:v>1.18271982550248</c:v>
                </c:pt>
                <c:pt idx="612">
                  <c:v>1.1836857054719601</c:v>
                </c:pt>
                <c:pt idx="613">
                  <c:v>1.1846507979318901</c:v>
                </c:pt>
                <c:pt idx="614">
                  <c:v>1.18561510480538</c:v>
                </c:pt>
                <c:pt idx="615">
                  <c:v>1.18657862800773</c:v>
                </c:pt>
                <c:pt idx="616">
                  <c:v>1.1875413694464401</c:v>
                </c:pt>
                <c:pt idx="617">
                  <c:v>1.18850333102131</c:v>
                </c:pt>
                <c:pt idx="618">
                  <c:v>1.18946451462444</c:v>
                </c:pt>
                <c:pt idx="619">
                  <c:v>1.19042492214032</c:v>
                </c:pt>
                <c:pt idx="620">
                  <c:v>1.19138455544581</c:v>
                </c:pt>
                <c:pt idx="621">
                  <c:v>1.19234341641023</c:v>
                </c:pt>
                <c:pt idx="622">
                  <c:v>1.19330150689541</c:v>
                </c:pt>
                <c:pt idx="623">
                  <c:v>1.1942588287556699</c:v>
                </c:pt>
                <c:pt idx="624">
                  <c:v>1.19521538383795</c:v>
                </c:pt>
                <c:pt idx="625">
                  <c:v>1.19617117398176</c:v>
                </c:pt>
                <c:pt idx="626">
                  <c:v>1.19712620101931</c:v>
                </c:pt>
                <c:pt idx="627">
                  <c:v>1.1980804667754801</c:v>
                </c:pt>
                <c:pt idx="628">
                  <c:v>1.1990339730678901</c:v>
                </c:pt>
                <c:pt idx="629">
                  <c:v>1.19998672170695</c:v>
                </c:pt>
                <c:pt idx="630">
                  <c:v>1.2009387144958801</c:v>
                </c:pt>
                <c:pt idx="631">
                  <c:v>1.2018899532307601</c:v>
                </c:pt>
                <c:pt idx="632">
                  <c:v>1.2028404397005701</c:v>
                </c:pt>
                <c:pt idx="633">
                  <c:v>1.20379017568722</c:v>
                </c:pt>
                <c:pt idx="634">
                  <c:v>1.2047391629656199</c:v>
                </c:pt>
                <c:pt idx="635">
                  <c:v>1.20568740330366</c:v>
                </c:pt>
                <c:pt idx="636">
                  <c:v>1.2066348984623001</c:v>
                </c:pt>
                <c:pt idx="637">
                  <c:v>1.20758165019561</c:v>
                </c:pt>
                <c:pt idx="638">
                  <c:v>1.20852766025076</c:v>
                </c:pt>
                <c:pt idx="639">
                  <c:v>1.2094729303681</c:v>
                </c:pt>
                <c:pt idx="640">
                  <c:v>1.2104174622811801</c:v>
                </c:pt>
                <c:pt idx="641">
                  <c:v>1.2113612577168</c:v>
                </c:pt>
                <c:pt idx="642">
                  <c:v>1.2123043183950399</c:v>
                </c:pt>
                <c:pt idx="643">
                  <c:v>1.2132466460292699</c:v>
                </c:pt>
                <c:pt idx="644">
                  <c:v>1.21418824232625</c:v>
                </c:pt>
                <c:pt idx="645">
                  <c:v>1.2151291089860901</c:v>
                </c:pt>
                <c:pt idx="646">
                  <c:v>1.21606924770234</c:v>
                </c:pt>
                <c:pt idx="647">
                  <c:v>1.21700866016202</c:v>
                </c:pt>
                <c:pt idx="648">
                  <c:v>1.21794734804563</c:v>
                </c:pt>
                <c:pt idx="649">
                  <c:v>1.2188853130271999</c:v>
                </c:pt>
                <c:pt idx="650">
                  <c:v>1.21982255677431</c:v>
                </c:pt>
                <c:pt idx="651">
                  <c:v>1.2207590809481801</c:v>
                </c:pt>
                <c:pt idx="652">
                  <c:v>1.22169488720362</c:v>
                </c:pt>
                <c:pt idx="653">
                  <c:v>1.22262997718913</c:v>
                </c:pt>
                <c:pt idx="654">
                  <c:v>1.2235643525469</c:v>
                </c:pt>
                <c:pt idx="655">
                  <c:v>1.2244980149128599</c:v>
                </c:pt>
                <c:pt idx="656">
                  <c:v>1.22543096591671</c:v>
                </c:pt>
                <c:pt idx="657">
                  <c:v>1.2263632071819399</c:v>
                </c:pt>
                <c:pt idx="658">
                  <c:v>1.22729474032589</c:v>
                </c:pt>
                <c:pt idx="659">
                  <c:v>1.2282255669597499</c:v>
                </c:pt>
                <c:pt idx="660">
                  <c:v>1.2291556886886299</c:v>
                </c:pt>
                <c:pt idx="661">
                  <c:v>1.2300851071115599</c:v>
                </c:pt>
                <c:pt idx="662">
                  <c:v>1.23101382382152</c:v>
                </c:pt>
                <c:pt idx="663">
                  <c:v>1.2319418404055</c:v>
                </c:pt>
                <c:pt idx="664">
                  <c:v>1.2328691584445299</c:v>
                </c:pt>
                <c:pt idx="665">
                  <c:v>1.23379577951367</c:v>
                </c:pt>
                <c:pt idx="666">
                  <c:v>1.23472170518208</c:v>
                </c:pt>
                <c:pt idx="667">
                  <c:v>1.23564693701307</c:v>
                </c:pt>
                <c:pt idx="668">
                  <c:v>1.2365714765640501</c:v>
                </c:pt>
                <c:pt idx="669">
                  <c:v>1.2374953253866501</c:v>
                </c:pt>
                <c:pt idx="670">
                  <c:v>1.2384184850266999</c:v>
                </c:pt>
                <c:pt idx="671">
                  <c:v>1.2393409570242799</c:v>
                </c:pt>
                <c:pt idx="672">
                  <c:v>1.2402627429137301</c:v>
                </c:pt>
                <c:pt idx="673">
                  <c:v>1.24118384422369</c:v>
                </c:pt>
                <c:pt idx="674">
                  <c:v>1.2421042624771601</c:v>
                </c:pt>
                <c:pt idx="675">
                  <c:v>1.24302399919146</c:v>
                </c:pt>
                <c:pt idx="676">
                  <c:v>1.24394305587835</c:v>
                </c:pt>
                <c:pt idx="677">
                  <c:v>1.2448614340439601</c:v>
                </c:pt>
                <c:pt idx="678">
                  <c:v>1.2457791351889</c:v>
                </c:pt>
                <c:pt idx="679">
                  <c:v>1.2466961608082501</c:v>
                </c:pt>
                <c:pt idx="680">
                  <c:v>1.24761251239159</c:v>
                </c:pt>
                <c:pt idx="681">
                  <c:v>1.24852819142303</c:v>
                </c:pt>
                <c:pt idx="682">
                  <c:v>1.24944319938126</c:v>
                </c:pt>
                <c:pt idx="683">
                  <c:v>1.2503575377395499</c:v>
                </c:pt>
                <c:pt idx="684">
                  <c:v>1.25127120796577</c:v>
                </c:pt>
                <c:pt idx="685">
                  <c:v>1.2521842115224699</c:v>
                </c:pt>
                <c:pt idx="686">
                  <c:v>1.25309654986684</c:v>
                </c:pt>
                <c:pt idx="687">
                  <c:v>1.25400822445078</c:v>
                </c:pt>
                <c:pt idx="688">
                  <c:v>1.2549192367209201</c:v>
                </c:pt>
                <c:pt idx="689">
                  <c:v>1.2558295881186401</c:v>
                </c:pt>
                <c:pt idx="690">
                  <c:v>1.2567392800801001</c:v>
                </c:pt>
                <c:pt idx="691">
                  <c:v>1.25764831403627</c:v>
                </c:pt>
                <c:pt idx="692">
                  <c:v>1.25855669141294</c:v>
                </c:pt>
                <c:pt idx="693">
                  <c:v>1.25946441363078</c:v>
                </c:pt>
                <c:pt idx="694">
                  <c:v>1.26037148210531</c:v>
                </c:pt>
                <c:pt idx="695">
                  <c:v>1.2612778982469901</c:v>
                </c:pt>
                <c:pt idx="696">
                  <c:v>1.26218366346122</c:v>
                </c:pt>
                <c:pt idx="697">
                  <c:v>1.2630887791483201</c:v>
                </c:pt>
                <c:pt idx="698">
                  <c:v>1.2639932467036401</c:v>
                </c:pt>
                <c:pt idx="699">
                  <c:v>1.2648970675175299</c:v>
                </c:pt>
                <c:pt idx="700">
                  <c:v>1.2658002429753501</c:v>
                </c:pt>
                <c:pt idx="701">
                  <c:v>1.2667027744575601</c:v>
                </c:pt>
                <c:pt idx="702">
                  <c:v>1.26760466333968</c:v>
                </c:pt>
                <c:pt idx="703">
                  <c:v>1.26850591099234</c:v>
                </c:pt>
                <c:pt idx="704">
                  <c:v>1.2694065187813299</c:v>
                </c:pt>
                <c:pt idx="705">
                  <c:v>1.2703064880675701</c:v>
                </c:pt>
                <c:pt idx="706">
                  <c:v>1.2712058202071701</c:v>
                </c:pt>
                <c:pt idx="707">
                  <c:v>1.27210451655145</c:v>
                </c:pt>
                <c:pt idx="708">
                  <c:v>1.2730025784469701</c:v>
                </c:pt>
                <c:pt idx="709">
                  <c:v>1.27390000723551</c:v>
                </c:pt>
                <c:pt idx="710">
                  <c:v>1.27479680425418</c:v>
                </c:pt>
                <c:pt idx="711">
                  <c:v>1.2756929708353399</c:v>
                </c:pt>
                <c:pt idx="712">
                  <c:v>1.2765885083066899</c:v>
                </c:pt>
                <c:pt idx="713">
                  <c:v>1.2774834179912999</c:v>
                </c:pt>
                <c:pt idx="714">
                  <c:v>1.2783777012075701</c:v>
                </c:pt>
                <c:pt idx="715">
                  <c:v>1.2792713592693199</c:v>
                </c:pt>
                <c:pt idx="716">
                  <c:v>1.28016439348577</c:v>
                </c:pt>
                <c:pt idx="717">
                  <c:v>1.28105680516158</c:v>
                </c:pt>
                <c:pt idx="718">
                  <c:v>1.2819485955968899</c:v>
                </c:pt>
                <c:pt idx="719">
                  <c:v>1.2828397660872699</c:v>
                </c:pt>
                <c:pt idx="720">
                  <c:v>1.28373031792385</c:v>
                </c:pt>
                <c:pt idx="721">
                  <c:v>1.28462025239325</c:v>
                </c:pt>
                <c:pt idx="722">
                  <c:v>1.2855095707776401</c:v>
                </c:pt>
                <c:pt idx="723">
                  <c:v>1.2863982743547699</c:v>
                </c:pt>
                <c:pt idx="724">
                  <c:v>1.28728636439797</c:v>
                </c:pt>
                <c:pt idx="725">
                  <c:v>1.2881738421761899</c:v>
                </c:pt>
                <c:pt idx="726">
                  <c:v>1.289060708954</c:v>
                </c:pt>
                <c:pt idx="727">
                  <c:v>1.2899469659916301</c:v>
                </c:pt>
                <c:pt idx="728">
                  <c:v>1.29083261454498</c:v>
                </c:pt>
                <c:pt idx="729">
                  <c:v>1.29171765586565</c:v>
                </c:pt>
                <c:pt idx="730">
                  <c:v>1.2926020912009499</c:v>
                </c:pt>
                <c:pt idx="731">
                  <c:v>1.2934859217939301</c:v>
                </c:pt>
                <c:pt idx="732">
                  <c:v>1.2943691488833899</c:v>
                </c:pt>
                <c:pt idx="733">
                  <c:v>1.29525177370391</c:v>
                </c:pt>
                <c:pt idx="734">
                  <c:v>1.29613379748588</c:v>
                </c:pt>
                <c:pt idx="735">
                  <c:v>1.29701522145547</c:v>
                </c:pt>
                <c:pt idx="736">
                  <c:v>1.29789604683472</c:v>
                </c:pt>
                <c:pt idx="737">
                  <c:v>1.2987762748415199</c:v>
                </c:pt>
                <c:pt idx="738">
                  <c:v>1.29965590668963</c:v>
                </c:pt>
                <c:pt idx="739">
                  <c:v>1.3005349435886999</c:v>
                </c:pt>
                <c:pt idx="740">
                  <c:v>1.3014133867443001</c:v>
                </c:pt>
                <c:pt idx="741">
                  <c:v>1.30229123735795</c:v>
                </c:pt>
                <c:pt idx="742">
                  <c:v>1.3031684966271</c:v>
                </c:pt>
                <c:pt idx="743">
                  <c:v>1.3040451657451699</c:v>
                </c:pt>
                <c:pt idx="744">
                  <c:v>1.30492124590159</c:v>
                </c:pt>
                <c:pt idx="745">
                  <c:v>1.3057967382818001</c:v>
                </c:pt>
                <c:pt idx="746">
                  <c:v>1.3066716440672499</c:v>
                </c:pt>
                <c:pt idx="747">
                  <c:v>1.3075459644354499</c:v>
                </c:pt>
                <c:pt idx="748">
                  <c:v>1.30841970055997</c:v>
                </c:pt>
                <c:pt idx="749">
                  <c:v>1.30929285361048</c:v>
                </c:pt>
                <c:pt idx="750">
                  <c:v>1.3101654247527199</c:v>
                </c:pt>
                <c:pt idx="751">
                  <c:v>1.31103741514859</c:v>
                </c:pt>
                <c:pt idx="752">
                  <c:v>1.31190882595611</c:v>
                </c:pt>
                <c:pt idx="753">
                  <c:v>1.31277965832944</c:v>
                </c:pt>
                <c:pt idx="754">
                  <c:v>1.3136499134189299</c:v>
                </c:pt>
                <c:pt idx="755">
                  <c:v>1.3145195923711399</c:v>
                </c:pt>
                <c:pt idx="756">
                  <c:v>1.3153886963288099</c:v>
                </c:pt>
                <c:pt idx="757">
                  <c:v>1.31625722643093</c:v>
                </c:pt>
                <c:pt idx="758">
                  <c:v>1.31712518381271</c:v>
                </c:pt>
                <c:pt idx="759">
                  <c:v>1.31799256960564</c:v>
                </c:pt>
                <c:pt idx="760">
                  <c:v>1.3188593849374901</c:v>
                </c:pt>
                <c:pt idx="761">
                  <c:v>1.31972563093232</c:v>
                </c:pt>
                <c:pt idx="762">
                  <c:v>1.3205913087105099</c:v>
                </c:pt>
                <c:pt idx="763">
                  <c:v>1.3214564193887599</c:v>
                </c:pt>
                <c:pt idx="764">
                  <c:v>1.3223209640801199</c:v>
                </c:pt>
                <c:pt idx="765">
                  <c:v>1.32318494389401</c:v>
                </c:pt>
                <c:pt idx="766">
                  <c:v>1.32404835993623</c:v>
                </c:pt>
                <c:pt idx="767">
                  <c:v>1.32491121330897</c:v>
                </c:pt>
                <c:pt idx="768">
                  <c:v>1.3257735051108299</c:v>
                </c:pt>
                <c:pt idx="769">
                  <c:v>1.3266352364368601</c:v>
                </c:pt>
                <c:pt idx="770">
                  <c:v>1.3274964083785299</c:v>
                </c:pt>
                <c:pt idx="771">
                  <c:v>1.3283570220237899</c:v>
                </c:pt>
                <c:pt idx="772">
                  <c:v>1.32921707845707</c:v>
                </c:pt>
                <c:pt idx="773">
                  <c:v>1.3300765787592701</c:v>
                </c:pt>
                <c:pt idx="774">
                  <c:v>1.33093552400782</c:v>
                </c:pt>
                <c:pt idx="775">
                  <c:v>1.33179391527669</c:v>
                </c:pt>
                <c:pt idx="776">
                  <c:v>1.33265175363634</c:v>
                </c:pt>
                <c:pt idx="777">
                  <c:v>1.3335090401538501</c:v>
                </c:pt>
                <c:pt idx="778">
                  <c:v>1.33436577589283</c:v>
                </c:pt>
                <c:pt idx="779">
                  <c:v>1.33522196191348</c:v>
                </c:pt>
                <c:pt idx="780">
                  <c:v>1.3360775992726299</c:v>
                </c:pt>
                <c:pt idx="781">
                  <c:v>1.3369326890236899</c:v>
                </c:pt>
                <c:pt idx="782">
                  <c:v>1.3377872322167501</c:v>
                </c:pt>
                <c:pt idx="783">
                  <c:v>1.3386412298985</c:v>
                </c:pt>
                <c:pt idx="784">
                  <c:v>1.33949468311233</c:v>
                </c:pt>
                <c:pt idx="785">
                  <c:v>1.34034759289828</c:v>
                </c:pt>
                <c:pt idx="786">
                  <c:v>1.3411999602931099</c:v>
                </c:pt>
                <c:pt idx="787">
                  <c:v>1.3420517863302599</c:v>
                </c:pt>
                <c:pt idx="788">
                  <c:v>1.34290307203993</c:v>
                </c:pt>
                <c:pt idx="789">
                  <c:v>1.3437538184490101</c:v>
                </c:pt>
                <c:pt idx="790">
                  <c:v>1.3446040265811801</c:v>
                </c:pt>
                <c:pt idx="791">
                  <c:v>1.3454536974568601</c:v>
                </c:pt>
                <c:pt idx="792">
                  <c:v>1.34630283209327</c:v>
                </c:pt>
                <c:pt idx="793">
                  <c:v>1.34715143150441</c:v>
                </c:pt>
                <c:pt idx="794">
                  <c:v>1.34799949670109</c:v>
                </c:pt>
                <c:pt idx="795">
                  <c:v>1.34884702869095</c:v>
                </c:pt>
                <c:pt idx="796">
                  <c:v>1.34969402847847</c:v>
                </c:pt>
                <c:pt idx="797">
                  <c:v>1.3505404970649599</c:v>
                </c:pt>
                <c:pt idx="798">
                  <c:v>1.3513864354486</c:v>
                </c:pt>
                <c:pt idx="799">
                  <c:v>1.3522318446244701</c:v>
                </c:pt>
                <c:pt idx="800">
                  <c:v>1.35307672558452</c:v>
                </c:pt>
                <c:pt idx="801">
                  <c:v>1.3539210793176</c:v>
                </c:pt>
                <c:pt idx="802">
                  <c:v>1.3547649068095</c:v>
                </c:pt>
                <c:pt idx="803">
                  <c:v>1.35560820904293</c:v>
                </c:pt>
                <c:pt idx="804">
                  <c:v>1.3564509869975401</c:v>
                </c:pt>
                <c:pt idx="805">
                  <c:v>1.3572932416499499</c:v>
                </c:pt>
                <c:pt idx="806">
                  <c:v>1.3581349739737401</c:v>
                </c:pt>
                <c:pt idx="807">
                  <c:v>1.3589761849394799</c:v>
                </c:pt>
                <c:pt idx="808">
                  <c:v>1.3598168755147499</c:v>
                </c:pt>
                <c:pt idx="809">
                  <c:v>1.3606570466641099</c:v>
                </c:pt>
                <c:pt idx="810">
                  <c:v>1.3614966993491899</c:v>
                </c:pt>
                <c:pt idx="811">
                  <c:v>1.3623358345286001</c:v>
                </c:pt>
                <c:pt idx="812">
                  <c:v>1.3631744531580601</c:v>
                </c:pt>
                <c:pt idx="813">
                  <c:v>1.3640125561903</c:v>
                </c:pt>
                <c:pt idx="814">
                  <c:v>1.36485014457515</c:v>
                </c:pt>
                <c:pt idx="815">
                  <c:v>1.36568721925953</c:v>
                </c:pt>
                <c:pt idx="816">
                  <c:v>1.36652378118745</c:v>
                </c:pt>
                <c:pt idx="817">
                  <c:v>1.3673598313000399</c:v>
                </c:pt>
                <c:pt idx="818">
                  <c:v>1.3681953705355401</c:v>
                </c:pt>
                <c:pt idx="819">
                  <c:v>1.36903039982935</c:v>
                </c:pt>
                <c:pt idx="820">
                  <c:v>1.3698649201140001</c:v>
                </c:pt>
                <c:pt idx="821">
                  <c:v>1.3706989323191801</c:v>
                </c:pt>
                <c:pt idx="822">
                  <c:v>1.3715324373717801</c:v>
                </c:pt>
                <c:pt idx="823">
                  <c:v>1.3723654361958399</c:v>
                </c:pt>
                <c:pt idx="824">
                  <c:v>1.37319792971262</c:v>
                </c:pt>
                <c:pt idx="825">
                  <c:v>1.37402991884057</c:v>
                </c:pt>
                <c:pt idx="826">
                  <c:v>1.3748614044954</c:v>
                </c:pt>
                <c:pt idx="827">
                  <c:v>1.37569238759</c:v>
                </c:pt>
                <c:pt idx="828">
                  <c:v>1.3765228690345499</c:v>
                </c:pt>
                <c:pt idx="829">
                  <c:v>1.37735284973645</c:v>
                </c:pt>
                <c:pt idx="830">
                  <c:v>1.3781823306004</c:v>
                </c:pt>
                <c:pt idx="831">
                  <c:v>1.3790113125283501</c:v>
                </c:pt>
                <c:pt idx="832">
                  <c:v>1.3798397964195599</c:v>
                </c:pt>
                <c:pt idx="833">
                  <c:v>1.38066778317059</c:v>
                </c:pt>
                <c:pt idx="834">
                  <c:v>1.3814952736753101</c:v>
                </c:pt>
                <c:pt idx="835">
                  <c:v>1.3823222688249099</c:v>
                </c:pt>
                <c:pt idx="836">
                  <c:v>1.3831487695079201</c:v>
                </c:pt>
                <c:pt idx="837">
                  <c:v>1.38397477661021</c:v>
                </c:pt>
                <c:pt idx="838">
                  <c:v>1.3848002910150301</c:v>
                </c:pt>
                <c:pt idx="839">
                  <c:v>1.3856253136029699</c:v>
                </c:pt>
                <c:pt idx="840">
                  <c:v>1.38644984525202</c:v>
                </c:pt>
                <c:pt idx="841">
                  <c:v>1.38727388683755</c:v>
                </c:pt>
                <c:pt idx="842">
                  <c:v>1.38809743923234</c:v>
                </c:pt>
                <c:pt idx="843">
                  <c:v>1.3889205033065799</c:v>
                </c:pt>
                <c:pt idx="844">
                  <c:v>1.38974307992788</c:v>
                </c:pt>
                <c:pt idx="845">
                  <c:v>1.39056516996128</c:v>
                </c:pt>
                <c:pt idx="846">
                  <c:v>1.39138677426928</c:v>
                </c:pt>
                <c:pt idx="847">
                  <c:v>1.3922078937118201</c:v>
                </c:pt>
                <c:pt idx="848">
                  <c:v>1.3930285291463</c:v>
                </c:pt>
                <c:pt idx="849">
                  <c:v>1.3938486814276301</c:v>
                </c:pt>
                <c:pt idx="850">
                  <c:v>1.3946683514081599</c:v>
                </c:pt>
                <c:pt idx="851">
                  <c:v>1.39548753993777</c:v>
                </c:pt>
                <c:pt idx="852">
                  <c:v>1.3963062478638399</c:v>
                </c:pt>
                <c:pt idx="853">
                  <c:v>1.39712447603126</c:v>
                </c:pt>
                <c:pt idx="854">
                  <c:v>1.3979422252824401</c:v>
                </c:pt>
                <c:pt idx="855">
                  <c:v>1.39875949645736</c:v>
                </c:pt>
                <c:pt idx="856">
                  <c:v>1.3995762903935201</c:v>
                </c:pt>
                <c:pt idx="857">
                  <c:v>1.4003926079259701</c:v>
                </c:pt>
                <c:pt idx="858">
                  <c:v>1.40120844988735</c:v>
                </c:pt>
                <c:pt idx="859">
                  <c:v>1.40202381710788</c:v>
                </c:pt>
                <c:pt idx="860">
                  <c:v>1.4028387104153299</c:v>
                </c:pt>
                <c:pt idx="861">
                  <c:v>1.4036531306351201</c:v>
                </c:pt>
                <c:pt idx="862">
                  <c:v>1.40446707859024</c:v>
                </c:pt>
                <c:pt idx="863">
                  <c:v>1.4052805551012999</c:v>
                </c:pt>
                <c:pt idx="864">
                  <c:v>1.4060935609865499</c:v>
                </c:pt>
                <c:pt idx="865">
                  <c:v>1.4069060970618701</c:v>
                </c:pt>
                <c:pt idx="866">
                  <c:v>1.4077181641407801</c:v>
                </c:pt>
                <c:pt idx="867">
                  <c:v>1.40852976303446</c:v>
                </c:pt>
                <c:pt idx="868">
                  <c:v>1.40934089455175</c:v>
                </c:pt>
                <c:pt idx="869">
                  <c:v>1.41015155949917</c:v>
                </c:pt>
                <c:pt idx="870">
                  <c:v>1.41096175868092</c:v>
                </c:pt>
                <c:pt idx="871">
                  <c:v>1.4117714928989</c:v>
                </c:pt>
                <c:pt idx="872">
                  <c:v>1.4125807629526901</c:v>
                </c:pt>
                <c:pt idx="873">
                  <c:v>1.4133895696395999</c:v>
                </c:pt>
                <c:pt idx="874">
                  <c:v>1.4141979137546601</c:v>
                </c:pt>
                <c:pt idx="875">
                  <c:v>1.4150057960906299</c:v>
                </c:pt>
                <c:pt idx="876">
                  <c:v>1.4158132174379801</c:v>
                </c:pt>
                <c:pt idx="877">
                  <c:v>1.4166201785849699</c:v>
                </c:pt>
                <c:pt idx="878">
                  <c:v>1.4174266803175799</c:v>
                </c:pt>
                <c:pt idx="879">
                  <c:v>1.4182327234195899</c:v>
                </c:pt>
                <c:pt idx="880">
                  <c:v>1.41903830867252</c:v>
                </c:pt>
                <c:pt idx="881">
                  <c:v>1.41984343685569</c:v>
                </c:pt>
                <c:pt idx="882">
                  <c:v>1.4206481087462199</c:v>
                </c:pt>
                <c:pt idx="883">
                  <c:v>1.4214523251190101</c:v>
                </c:pt>
                <c:pt idx="884">
                  <c:v>1.4222560867467799</c:v>
                </c:pt>
                <c:pt idx="885">
                  <c:v>1.42305939440006</c:v>
                </c:pt>
                <c:pt idx="886">
                  <c:v>1.4238622488472299</c:v>
                </c:pt>
                <c:pt idx="887">
                  <c:v>1.42466465085448</c:v>
                </c:pt>
                <c:pt idx="888">
                  <c:v>1.4254666011858499</c:v>
                </c:pt>
                <c:pt idx="889">
                  <c:v>1.4262681006032301</c:v>
                </c:pt>
                <c:pt idx="890">
                  <c:v>1.4270691498663901</c:v>
                </c:pt>
                <c:pt idx="891">
                  <c:v>1.42786974973294</c:v>
                </c:pt>
                <c:pt idx="892">
                  <c:v>1.4286699009583801</c:v>
                </c:pt>
                <c:pt idx="893">
                  <c:v>1.4294696042960999</c:v>
                </c:pt>
                <c:pt idx="894">
                  <c:v>1.4302688604973699</c:v>
                </c:pt>
                <c:pt idx="895">
                  <c:v>1.43106767031139</c:v>
                </c:pt>
                <c:pt idx="896">
                  <c:v>1.4318660344852401</c:v>
                </c:pt>
                <c:pt idx="897">
                  <c:v>1.4326639537639401</c:v>
                </c:pt>
                <c:pt idx="898">
                  <c:v>1.4334614288904099</c:v>
                </c:pt>
                <c:pt idx="899">
                  <c:v>1.43425846060554</c:v>
                </c:pt>
                <c:pt idx="900">
                  <c:v>1.43505504964813</c:v>
                </c:pt>
                <c:pt idx="901">
                  <c:v>1.4358511967549401</c:v>
                </c:pt>
                <c:pt idx="902">
                  <c:v>1.43664690266071</c:v>
                </c:pt>
                <c:pt idx="903">
                  <c:v>1.43744216809813</c:v>
                </c:pt>
                <c:pt idx="904">
                  <c:v>1.4382369937978501</c:v>
                </c:pt>
                <c:pt idx="905">
                  <c:v>1.43903138048852</c:v>
                </c:pt>
                <c:pt idx="906">
                  <c:v>1.4398253288967799</c:v>
                </c:pt>
                <c:pt idx="907">
                  <c:v>1.4406188397472599</c:v>
                </c:pt>
                <c:pt idx="908">
                  <c:v>1.4414119137626</c:v>
                </c:pt>
                <c:pt idx="909">
                  <c:v>1.4422045516634501</c:v>
                </c:pt>
                <c:pt idx="910">
                  <c:v>1.44299675416849</c:v>
                </c:pt>
                <c:pt idx="911">
                  <c:v>1.44378852199441</c:v>
                </c:pt>
                <c:pt idx="912">
                  <c:v>1.4445798558559599</c:v>
                </c:pt>
                <c:pt idx="913">
                  <c:v>1.4453707564659199</c:v>
                </c:pt>
                <c:pt idx="914">
                  <c:v>1.4461612245351001</c:v>
                </c:pt>
                <c:pt idx="915">
                  <c:v>1.44695126077242</c:v>
                </c:pt>
                <c:pt idx="916">
                  <c:v>1.4477408658848101</c:v>
                </c:pt>
                <c:pt idx="917">
                  <c:v>1.44853004057732</c:v>
                </c:pt>
                <c:pt idx="918">
                  <c:v>1.44931878555305</c:v>
                </c:pt>
                <c:pt idx="919">
                  <c:v>1.4501071015131899</c:v>
                </c:pt>
                <c:pt idx="920">
                  <c:v>1.45089498915704</c:v>
                </c:pt>
                <c:pt idx="921">
                  <c:v>1.45168244918199</c:v>
                </c:pt>
                <c:pt idx="922">
                  <c:v>1.45246948228355</c:v>
                </c:pt>
                <c:pt idx="923">
                  <c:v>1.4532560891553301</c:v>
                </c:pt>
                <c:pt idx="924">
                  <c:v>1.4540422704890901</c:v>
                </c:pt>
                <c:pt idx="925">
                  <c:v>1.4548280269747</c:v>
                </c:pt>
                <c:pt idx="926">
                  <c:v>1.4556133593001701</c:v>
                </c:pt>
                <c:pt idx="927">
                  <c:v>1.4563982681516501</c:v>
                </c:pt>
                <c:pt idx="928">
                  <c:v>1.4571827542134701</c:v>
                </c:pt>
                <c:pt idx="929">
                  <c:v>1.45796681816809</c:v>
                </c:pt>
                <c:pt idx="930">
                  <c:v>1.4587504606961399</c:v>
                </c:pt>
                <c:pt idx="931">
                  <c:v>1.45953368247643</c:v>
                </c:pt>
                <c:pt idx="932">
                  <c:v>1.4603164841859599</c:v>
                </c:pt>
                <c:pt idx="933">
                  <c:v>1.4610988664998901</c:v>
                </c:pt>
                <c:pt idx="934">
                  <c:v>1.46188083009159</c:v>
                </c:pt>
                <c:pt idx="935">
                  <c:v>1.46266237563264</c:v>
                </c:pt>
                <c:pt idx="936">
                  <c:v>1.46344350379279</c:v>
                </c:pt>
                <c:pt idx="937">
                  <c:v>1.46422421524005</c:v>
                </c:pt>
                <c:pt idx="938">
                  <c:v>1.46500451064062</c:v>
                </c:pt>
                <c:pt idx="939">
                  <c:v>1.4657843906589401</c:v>
                </c:pt>
                <c:pt idx="940">
                  <c:v>1.4665638559576599</c:v>
                </c:pt>
                <c:pt idx="941">
                  <c:v>1.46734290719771</c:v>
                </c:pt>
                <c:pt idx="942">
                  <c:v>1.4681215450382299</c:v>
                </c:pt>
                <c:pt idx="943">
                  <c:v>1.46889977013664</c:v>
                </c:pt>
                <c:pt idx="944">
                  <c:v>1.46967758314859</c:v>
                </c:pt>
                <c:pt idx="945">
                  <c:v>1.4704549847280299</c:v>
                </c:pt>
                <c:pt idx="946">
                  <c:v>1.4712319755271499</c:v>
                </c:pt>
                <c:pt idx="947">
                  <c:v>1.47200855619645</c:v>
                </c:pt>
                <c:pt idx="948">
                  <c:v>1.4727847273846799</c:v>
                </c:pt>
                <c:pt idx="949">
                  <c:v>1.4735604897389201</c:v>
                </c:pt>
                <c:pt idx="950">
                  <c:v>1.47433584390451</c:v>
                </c:pt>
                <c:pt idx="951">
                  <c:v>1.47511079052512</c:v>
                </c:pt>
                <c:pt idx="952">
                  <c:v>1.47588533024272</c:v>
                </c:pt>
                <c:pt idx="953">
                  <c:v>1.4766594636976</c:v>
                </c:pt>
                <c:pt idx="954">
                  <c:v>1.47743319152837</c:v>
                </c:pt>
                <c:pt idx="955">
                  <c:v>1.47820651437197</c:v>
                </c:pt>
                <c:pt idx="956">
                  <c:v>1.4789794328636701</c:v>
                </c:pt>
                <c:pt idx="957">
                  <c:v>1.4797519476370899</c:v>
                </c:pt>
                <c:pt idx="958">
                  <c:v>1.48052405932419</c:v>
                </c:pt>
                <c:pt idx="959">
                  <c:v>1.4812957685552901</c:v>
                </c:pt>
                <c:pt idx="960">
                  <c:v>1.48206707595905</c:v>
                </c:pt>
                <c:pt idx="961">
                  <c:v>1.4828379821625299</c:v>
                </c:pt>
                <c:pt idx="962">
                  <c:v>1.48360848779112</c:v>
                </c:pt>
                <c:pt idx="963">
                  <c:v>1.48437859346862</c:v>
                </c:pt>
                <c:pt idx="964">
                  <c:v>1.4851482998171901</c:v>
                </c:pt>
                <c:pt idx="965">
                  <c:v>1.4859176074574001</c:v>
                </c:pt>
                <c:pt idx="966">
                  <c:v>1.48668651700819</c:v>
                </c:pt>
                <c:pt idx="967">
                  <c:v>1.48745502908692</c:v>
                </c:pt>
                <c:pt idx="968">
                  <c:v>1.4882231443093401</c:v>
                </c:pt>
                <c:pt idx="969">
                  <c:v>1.48899086328963</c:v>
                </c:pt>
                <c:pt idx="970">
                  <c:v>1.48975818664038</c:v>
                </c:pt>
                <c:pt idx="971">
                  <c:v>1.49052511497259</c:v>
                </c:pt>
                <c:pt idx="972">
                  <c:v>1.4912916488957</c:v>
                </c:pt>
                <c:pt idx="973">
                  <c:v>1.4920577890175999</c:v>
                </c:pt>
                <c:pt idx="974">
                  <c:v>1.4928235359445901</c:v>
                </c:pt>
                <c:pt idx="975">
                  <c:v>1.49358889028144</c:v>
                </c:pt>
                <c:pt idx="976">
                  <c:v>1.49435385263135</c:v>
                </c:pt>
                <c:pt idx="977">
                  <c:v>1.49511842359599</c:v>
                </c:pt>
                <c:pt idx="978">
                  <c:v>1.49588260377551</c:v>
                </c:pt>
                <c:pt idx="979">
                  <c:v>1.49664639376849</c:v>
                </c:pt>
                <c:pt idx="980">
                  <c:v>1.4974097941719999</c:v>
                </c:pt>
                <c:pt idx="981">
                  <c:v>1.4981728055815999</c:v>
                </c:pt>
                <c:pt idx="982">
                  <c:v>1.4989354285913301</c:v>
                </c:pt>
                <c:pt idx="983">
                  <c:v>1.4996976637937001</c:v>
                </c:pt>
                <c:pt idx="984">
                  <c:v>1.5004595117797499</c:v>
                </c:pt>
                <c:pt idx="985">
                  <c:v>1.5012209731389801</c:v>
                </c:pt>
                <c:pt idx="986">
                  <c:v>1.50198204845942</c:v>
                </c:pt>
                <c:pt idx="987">
                  <c:v>1.50274273832761</c:v>
                </c:pt>
                <c:pt idx="988">
                  <c:v>1.5035030433286101</c:v>
                </c:pt>
                <c:pt idx="989">
                  <c:v>1.5042629640459899</c:v>
                </c:pt>
                <c:pt idx="990">
                  <c:v>1.5050225010618401</c:v>
                </c:pt>
                <c:pt idx="991">
                  <c:v>1.5057816549568099</c:v>
                </c:pt>
                <c:pt idx="992">
                  <c:v>1.5065404263100499</c:v>
                </c:pt>
                <c:pt idx="993">
                  <c:v>1.5072988156992999</c:v>
                </c:pt>
                <c:pt idx="994">
                  <c:v>1.5080568237007901</c:v>
                </c:pt>
                <c:pt idx="995">
                  <c:v>1.50881445088935</c:v>
                </c:pt>
                <c:pt idx="996">
                  <c:v>1.50957169783835</c:v>
                </c:pt>
                <c:pt idx="997">
                  <c:v>1.51032856511972</c:v>
                </c:pt>
                <c:pt idx="998">
                  <c:v>1.5110850533039499</c:v>
                </c:pt>
                <c:pt idx="999">
                  <c:v>1.51184116296013</c:v>
                </c:pt>
                <c:pt idx="1000">
                  <c:v>1.5125968946558901</c:v>
                </c:pt>
                <c:pt idx="1001">
                  <c:v>1.51335224895748</c:v>
                </c:pt>
                <c:pt idx="1002">
                  <c:v>1.51410722642972</c:v>
                </c:pt>
                <c:pt idx="1003">
                  <c:v>1.51486182763601</c:v>
                </c:pt>
                <c:pt idx="1004">
                  <c:v>1.51561605313837</c:v>
                </c:pt>
                <c:pt idx="1005">
                  <c:v>1.5163699034974101</c:v>
                </c:pt>
                <c:pt idx="1006">
                  <c:v>1.51712337927236</c:v>
                </c:pt>
                <c:pt idx="1007">
                  <c:v>1.5178764810210299</c:v>
                </c:pt>
                <c:pt idx="1008">
                  <c:v>1.5186292092998901</c:v>
                </c:pt>
                <c:pt idx="1009">
                  <c:v>1.5193815646640001</c:v>
                </c:pt>
                <c:pt idx="1010">
                  <c:v>1.5201335476670601</c:v>
                </c:pt>
                <c:pt idx="1011">
                  <c:v>1.5208851588614001</c:v>
                </c:pt>
                <c:pt idx="1012">
                  <c:v>1.52163639879798</c:v>
                </c:pt>
                <c:pt idx="1013">
                  <c:v>1.5223872680264099</c:v>
                </c:pt>
                <c:pt idx="1014">
                  <c:v>1.52313776709493</c:v>
                </c:pt>
                <c:pt idx="1015">
                  <c:v>1.5238878965504501</c:v>
                </c:pt>
                <c:pt idx="1016">
                  <c:v>1.52463765693852</c:v>
                </c:pt>
                <c:pt idx="1017">
                  <c:v>1.5253870488033501</c:v>
                </c:pt>
                <c:pt idx="1018">
                  <c:v>1.5261360726878199</c:v>
                </c:pt>
                <c:pt idx="1019">
                  <c:v>1.5268847291334899</c:v>
                </c:pt>
                <c:pt idx="1020">
                  <c:v>1.52763301868055</c:v>
                </c:pt>
                <c:pt idx="1021">
                  <c:v>1.52838094186792</c:v>
                </c:pt>
                <c:pt idx="1022">
                  <c:v>1.52912849923317</c:v>
                </c:pt>
                <c:pt idx="1023">
                  <c:v>1.52987569131257</c:v>
                </c:pt>
                <c:pt idx="1024">
                  <c:v>1.53062251864107</c:v>
                </c:pt>
                <c:pt idx="1025">
                  <c:v>1.5313689817523299</c:v>
                </c:pt>
                <c:pt idx="1026">
                  <c:v>1.5321150811786901</c:v>
                </c:pt>
                <c:pt idx="1027">
                  <c:v>1.5328608174512099</c:v>
                </c:pt>
                <c:pt idx="1028">
                  <c:v>1.5336061910996699</c:v>
                </c:pt>
                <c:pt idx="1029">
                  <c:v>1.5343512026525199</c:v>
                </c:pt>
                <c:pt idx="1030">
                  <c:v>1.53509585263698</c:v>
                </c:pt>
                <c:pt idx="1031">
                  <c:v>1.53584014157896</c:v>
                </c:pt>
                <c:pt idx="1032">
                  <c:v>1.5365840700030999</c:v>
                </c:pt>
                <c:pt idx="1033">
                  <c:v>1.5373276384327901</c:v>
                </c:pt>
                <c:pt idx="1034">
                  <c:v>1.5380708473901199</c:v>
                </c:pt>
                <c:pt idx="1035">
                  <c:v>1.5388136973959401</c:v>
                </c:pt>
                <c:pt idx="1036">
                  <c:v>1.5395561889698599</c:v>
                </c:pt>
                <c:pt idx="1037">
                  <c:v>1.5402983226302001</c:v>
                </c:pt>
                <c:pt idx="1038">
                  <c:v>1.54104009889407</c:v>
                </c:pt>
                <c:pt idx="1039">
                  <c:v>1.5417815182773</c:v>
                </c:pt>
                <c:pt idx="1040">
                  <c:v>1.54252258129451</c:v>
                </c:pt>
                <c:pt idx="1041">
                  <c:v>1.54326328845907</c:v>
                </c:pt>
                <c:pt idx="1042">
                  <c:v>1.5440036402831201</c:v>
                </c:pt>
                <c:pt idx="1043">
                  <c:v>1.54474363727757</c:v>
                </c:pt>
                <c:pt idx="1044">
                  <c:v>1.5454832799521201</c:v>
                </c:pt>
                <c:pt idx="1045">
                  <c:v>1.54622256881523</c:v>
                </c:pt>
                <c:pt idx="1046">
                  <c:v>1.54696150437417</c:v>
                </c:pt>
                <c:pt idx="1047">
                  <c:v>1.54770008713498</c:v>
                </c:pt>
                <c:pt idx="1048">
                  <c:v>1.5484383176024901</c:v>
                </c:pt>
                <c:pt idx="1049">
                  <c:v>1.5491761962803501</c:v>
                </c:pt>
                <c:pt idx="1050">
                  <c:v>1.5499137236709899</c:v>
                </c:pt>
                <c:pt idx="1051">
                  <c:v>1.5506509002756499</c:v>
                </c:pt>
                <c:pt idx="1052">
                  <c:v>1.5513877265943901</c:v>
                </c:pt>
                <c:pt idx="1053">
                  <c:v>1.55212420312607</c:v>
                </c:pt>
                <c:pt idx="1054">
                  <c:v>1.5528603303683699</c:v>
                </c:pt>
                <c:pt idx="1055">
                  <c:v>1.5535961088177901</c:v>
                </c:pt>
                <c:pt idx="1056">
                  <c:v>1.5543315389696599</c:v>
                </c:pt>
                <c:pt idx="1057">
                  <c:v>1.5550666213181401</c:v>
                </c:pt>
                <c:pt idx="1058">
                  <c:v>1.5558013563562201</c:v>
                </c:pt>
                <c:pt idx="1059">
                  <c:v>1.55653574457571</c:v>
                </c:pt>
                <c:pt idx="1060">
                  <c:v>1.55726978646729</c:v>
                </c:pt>
                <c:pt idx="1061">
                  <c:v>1.5580034825204701</c:v>
                </c:pt>
                <c:pt idx="1062">
                  <c:v>1.5587368332236</c:v>
                </c:pt>
                <c:pt idx="1063">
                  <c:v>1.5594698390638899</c:v>
                </c:pt>
                <c:pt idx="1064">
                  <c:v>1.5602025005274001</c:v>
                </c:pt>
                <c:pt idx="1065">
                  <c:v>1.5609348180990701</c:v>
                </c:pt>
                <c:pt idx="1066">
                  <c:v>1.5616667922626799</c:v>
                </c:pt>
                <c:pt idx="1067">
                  <c:v>1.5623984235008801</c:v>
                </c:pt>
                <c:pt idx="1068">
                  <c:v>1.5631297122951899</c:v>
                </c:pt>
                <c:pt idx="1069">
                  <c:v>1.56386065912602</c:v>
                </c:pt>
                <c:pt idx="1070">
                  <c:v>1.5645912644726401</c:v>
                </c:pt>
                <c:pt idx="1071">
                  <c:v>1.5653215288132101</c:v>
                </c:pt>
                <c:pt idx="1072">
                  <c:v>1.56605145262476</c:v>
                </c:pt>
                <c:pt idx="1073">
                  <c:v>1.56678103638324</c:v>
                </c:pt>
                <c:pt idx="1074">
                  <c:v>1.56751028056347</c:v>
                </c:pt>
                <c:pt idx="1075">
                  <c:v>1.56823918563917</c:v>
                </c:pt>
                <c:pt idx="1076">
                  <c:v>1.5689677520829499</c:v>
                </c:pt>
                <c:pt idx="1077">
                  <c:v>1.5696959803663399</c:v>
                </c:pt>
                <c:pt idx="1078">
                  <c:v>1.57042387095977</c:v>
                </c:pt>
                <c:pt idx="1079">
                  <c:v>1.5711514243325699</c:v>
                </c:pt>
                <c:pt idx="1080">
                  <c:v>1.5718786409530101</c:v>
                </c:pt>
                <c:pt idx="1081">
                  <c:v>1.5726055212882599</c:v>
                </c:pt>
                <c:pt idx="1082">
                  <c:v>1.5733320658044001</c:v>
                </c:pt>
                <c:pt idx="1083">
                  <c:v>1.57405827496645</c:v>
                </c:pt>
                <c:pt idx="1084">
                  <c:v>1.5747841492383601</c:v>
                </c:pt>
                <c:pt idx="1085">
                  <c:v>1.575509689083</c:v>
                </c:pt>
                <c:pt idx="1086">
                  <c:v>1.5762348949621801</c:v>
                </c:pt>
                <c:pt idx="1087">
                  <c:v>1.57695976733664</c:v>
                </c:pt>
                <c:pt idx="1088">
                  <c:v>1.5776843066660899</c:v>
                </c:pt>
                <c:pt idx="1089">
                  <c:v>1.5784085134091499</c:v>
                </c:pt>
                <c:pt idx="1090">
                  <c:v>1.57913238802341</c:v>
                </c:pt>
                <c:pt idx="1091">
                  <c:v>1.5798559309653899</c:v>
                </c:pt>
                <c:pt idx="1092">
                  <c:v>1.5805791426906</c:v>
                </c:pt>
                <c:pt idx="1093">
                  <c:v>1.5813020236534701</c:v>
                </c:pt>
                <c:pt idx="1094">
                  <c:v>1.5820245743074199</c:v>
                </c:pt>
                <c:pt idx="1095">
                  <c:v>1.58274679510483</c:v>
                </c:pt>
                <c:pt idx="1096">
                  <c:v>1.58346868649703</c:v>
                </c:pt>
                <c:pt idx="1097">
                  <c:v>1.58419024893434</c:v>
                </c:pt>
                <c:pt idx="1098">
                  <c:v>1.58491148286605</c:v>
                </c:pt>
                <c:pt idx="1099">
                  <c:v>1.58563238874043</c:v>
                </c:pt>
                <c:pt idx="1100">
                  <c:v>1.5863529670047301</c:v>
                </c:pt>
                <c:pt idx="1101">
                  <c:v>1.5870732181051801</c:v>
                </c:pt>
                <c:pt idx="1102">
                  <c:v>1.587793142487</c:v>
                </c:pt>
                <c:pt idx="1103">
                  <c:v>1.5885127405944099</c:v>
                </c:pt>
                <c:pt idx="1104">
                  <c:v>1.5892320128706201</c:v>
                </c:pt>
                <c:pt idx="1105">
                  <c:v>1.5899509597578201</c:v>
                </c:pt>
                <c:pt idx="1106">
                  <c:v>1.5906695816972301</c:v>
                </c:pt>
                <c:pt idx="1107">
                  <c:v>1.5913878791290501</c:v>
                </c:pt>
                <c:pt idx="1108">
                  <c:v>1.5921058524925</c:v>
                </c:pt>
                <c:pt idx="1109">
                  <c:v>1.5928235022258099</c:v>
                </c:pt>
                <c:pt idx="1110">
                  <c:v>1.5935408287662201</c:v>
                </c:pt>
                <c:pt idx="1111">
                  <c:v>1.5942578325499701</c:v>
                </c:pt>
                <c:pt idx="1112">
                  <c:v>1.5949745140123599</c:v>
                </c:pt>
                <c:pt idx="1113">
                  <c:v>1.59569087358767</c:v>
                </c:pt>
                <c:pt idx="1114">
                  <c:v>1.5964069117092301</c:v>
                </c:pt>
                <c:pt idx="1115">
                  <c:v>1.59712262880939</c:v>
                </c:pt>
                <c:pt idx="1116">
                  <c:v>1.5978380253195399</c:v>
                </c:pt>
                <c:pt idx="1117">
                  <c:v>1.59855310167009</c:v>
                </c:pt>
                <c:pt idx="1118">
                  <c:v>1.5992678582905</c:v>
                </c:pt>
                <c:pt idx="1119">
                  <c:v>1.59998229560927</c:v>
                </c:pt>
                <c:pt idx="1120">
                  <c:v>1.6006964140539299</c:v>
                </c:pt>
                <c:pt idx="1121">
                  <c:v>1.60141021405109</c:v>
                </c:pt>
                <c:pt idx="1122">
                  <c:v>1.6021236960263601</c:v>
                </c:pt>
                <c:pt idx="1123">
                  <c:v>1.6028368604044501</c:v>
                </c:pt>
                <c:pt idx="1124">
                  <c:v>1.6035497076090901</c:v>
                </c:pt>
                <c:pt idx="1125">
                  <c:v>1.6042622380631</c:v>
                </c:pt>
                <c:pt idx="1126">
                  <c:v>1.60497445218833</c:v>
                </c:pt>
                <c:pt idx="1127">
                  <c:v>1.6056863504057299</c:v>
                </c:pt>
                <c:pt idx="1128">
                  <c:v>1.60639793313528</c:v>
                </c:pt>
                <c:pt idx="1129">
                  <c:v>1.6071092007960499</c:v>
                </c:pt>
                <c:pt idx="1130">
                  <c:v>1.60782015380618</c:v>
                </c:pt>
                <c:pt idx="1131">
                  <c:v>1.60853079258289</c:v>
                </c:pt>
                <c:pt idx="1132">
                  <c:v>1.6092411175424799</c:v>
                </c:pt>
                <c:pt idx="1133">
                  <c:v>1.6099511291003199</c:v>
                </c:pt>
                <c:pt idx="1134">
                  <c:v>1.61066082767087</c:v>
                </c:pt>
                <c:pt idx="1135">
                  <c:v>1.61137021366768</c:v>
                </c:pt>
                <c:pt idx="1136">
                  <c:v>1.61207928750339</c:v>
                </c:pt>
                <c:pt idx="1137">
                  <c:v>1.61278804958974</c:v>
                </c:pt>
                <c:pt idx="1138">
                  <c:v>1.6134965003375401</c:v>
                </c:pt>
                <c:pt idx="1139">
                  <c:v>1.61420464015673</c:v>
                </c:pt>
                <c:pt idx="1140">
                  <c:v>1.6149124694563299</c:v>
                </c:pt>
                <c:pt idx="1141">
                  <c:v>1.61561998864447</c:v>
                </c:pt>
                <c:pt idx="1142">
                  <c:v>1.61632719812839</c:v>
                </c:pt>
                <c:pt idx="1143">
                  <c:v>1.61703409831444</c:v>
                </c:pt>
                <c:pt idx="1144">
                  <c:v>1.6177406896080799</c:v>
                </c:pt>
                <c:pt idx="1145">
                  <c:v>1.6184469724138699</c:v>
                </c:pt>
                <c:pt idx="1146">
                  <c:v>1.6191529471355299</c:v>
                </c:pt>
                <c:pt idx="1147">
                  <c:v>1.61985861417584</c:v>
                </c:pt>
                <c:pt idx="1148">
                  <c:v>1.6205639739367601</c:v>
                </c:pt>
                <c:pt idx="1149">
                  <c:v>1.6212690268193399</c:v>
                </c:pt>
                <c:pt idx="1150">
                  <c:v>1.62197377322377</c:v>
                </c:pt>
                <c:pt idx="1151">
                  <c:v>1.62267821354937</c:v>
                </c:pt>
                <c:pt idx="1152">
                  <c:v>1.6233823481945899</c:v>
                </c:pt>
                <c:pt idx="1153">
                  <c:v>1.6240861775570301</c:v>
                </c:pt>
                <c:pt idx="1154">
                  <c:v>1.6247897020334101</c:v>
                </c:pt>
                <c:pt idx="1155">
                  <c:v>1.6254929220196099</c:v>
                </c:pt>
                <c:pt idx="1156">
                  <c:v>1.62619583791063</c:v>
                </c:pt>
                <c:pt idx="1157">
                  <c:v>1.62689845010065</c:v>
                </c:pt>
                <c:pt idx="1158">
                  <c:v>1.62760075898296</c:v>
                </c:pt>
                <c:pt idx="1159">
                  <c:v>1.6283027649500299</c:v>
                </c:pt>
                <c:pt idx="1160">
                  <c:v>1.6290044683934899</c:v>
                </c:pt>
                <c:pt idx="1161">
                  <c:v>1.62970586970409</c:v>
                </c:pt>
                <c:pt idx="1162">
                  <c:v>1.63040696927178</c:v>
                </c:pt>
                <c:pt idx="1163">
                  <c:v>1.63110776748565</c:v>
                </c:pt>
                <c:pt idx="1164">
                  <c:v>1.63180826473395</c:v>
                </c:pt>
                <c:pt idx="1165">
                  <c:v>1.6325084614041201</c:v>
                </c:pt>
                <c:pt idx="1166">
                  <c:v>1.6332083578827501</c:v>
                </c:pt>
                <c:pt idx="1167">
                  <c:v>1.6339079545556101</c:v>
                </c:pt>
                <c:pt idx="1168">
                  <c:v>1.63460725180764</c:v>
                </c:pt>
                <c:pt idx="1169">
                  <c:v>1.63530625002295</c:v>
                </c:pt>
                <c:pt idx="1170">
                  <c:v>1.6360049495848601</c:v>
                </c:pt>
                <c:pt idx="1171">
                  <c:v>1.63670335087583</c:v>
                </c:pt>
                <c:pt idx="1172">
                  <c:v>1.6374014542775399</c:v>
                </c:pt>
                <c:pt idx="1173">
                  <c:v>1.63809926017083</c:v>
                </c:pt>
                <c:pt idx="1174">
                  <c:v>1.6387967689357399</c:v>
                </c:pt>
                <c:pt idx="1175">
                  <c:v>1.6394939809515201</c:v>
                </c:pt>
                <c:pt idx="1176">
                  <c:v>1.6401908965965799</c:v>
                </c:pt>
                <c:pt idx="1177">
                  <c:v>1.6408875162485399</c:v>
                </c:pt>
                <c:pt idx="1178">
                  <c:v>1.64158384028423</c:v>
                </c:pt>
                <c:pt idx="1179">
                  <c:v>1.6422798690796701</c:v>
                </c:pt>
                <c:pt idx="1180">
                  <c:v>1.6429756030100899</c:v>
                </c:pt>
                <c:pt idx="1181">
                  <c:v>1.6436710424499099</c:v>
                </c:pt>
                <c:pt idx="1182">
                  <c:v>1.64436618777278</c:v>
                </c:pt>
                <c:pt idx="1183">
                  <c:v>1.6450610393515599</c:v>
                </c:pt>
                <c:pt idx="1184">
                  <c:v>1.64575559755829</c:v>
                </c:pt>
                <c:pt idx="1185">
                  <c:v>1.6464498627642601</c:v>
                </c:pt>
                <c:pt idx="1186">
                  <c:v>1.6471438353399801</c:v>
                </c:pt>
                <c:pt idx="1187">
                  <c:v>1.6478375156551399</c:v>
                </c:pt>
                <c:pt idx="1188">
                  <c:v>1.6485309040787</c:v>
                </c:pt>
                <c:pt idx="1189">
                  <c:v>1.6492240009788099</c:v>
                </c:pt>
                <c:pt idx="1190">
                  <c:v>1.64991680672286</c:v>
                </c:pt>
                <c:pt idx="1191">
                  <c:v>1.65060932167748</c:v>
                </c:pt>
                <c:pt idx="1192">
                  <c:v>1.6513015462085101</c:v>
                </c:pt>
                <c:pt idx="1193">
                  <c:v>1.6519934806810299</c:v>
                </c:pt>
                <c:pt idx="1194">
                  <c:v>1.65268512545937</c:v>
                </c:pt>
                <c:pt idx="1195">
                  <c:v>1.6533764809070799</c:v>
                </c:pt>
                <c:pt idx="1196">
                  <c:v>1.6540675473869499</c:v>
                </c:pt>
                <c:pt idx="1197">
                  <c:v>1.6547583252610401</c:v>
                </c:pt>
                <c:pt idx="1198">
                  <c:v>1.6554488148906099</c:v>
                </c:pt>
                <c:pt idx="1199">
                  <c:v>1.65613901663621</c:v>
                </c:pt>
                <c:pt idx="1200">
                  <c:v>1.6568289308576101</c:v>
                </c:pt>
                <c:pt idx="1201">
                  <c:v>1.6575185579138501</c:v>
                </c:pt>
                <c:pt idx="1202">
                  <c:v>1.6582078981632</c:v>
                </c:pt>
                <c:pt idx="1203">
                  <c:v>1.65889695196321</c:v>
                </c:pt>
                <c:pt idx="1204">
                  <c:v>1.65958571967068</c:v>
                </c:pt>
                <c:pt idx="1205">
                  <c:v>1.6602742016416701</c:v>
                </c:pt>
                <c:pt idx="1206">
                  <c:v>1.6609623982314901</c:v>
                </c:pt>
                <c:pt idx="1207">
                  <c:v>1.6616503097947299</c:v>
                </c:pt>
                <c:pt idx="1208">
                  <c:v>1.66233793668524</c:v>
                </c:pt>
                <c:pt idx="1209">
                  <c:v>1.66302527925614</c:v>
                </c:pt>
                <c:pt idx="1210">
                  <c:v>1.66371233785982</c:v>
                </c:pt>
                <c:pt idx="1211">
                  <c:v>1.6643991128479401</c:v>
                </c:pt>
                <c:pt idx="1212">
                  <c:v>1.66508560457143</c:v>
                </c:pt>
                <c:pt idx="1213">
                  <c:v>1.6657718133805199</c:v>
                </c:pt>
                <c:pt idx="1214">
                  <c:v>1.6664577396247</c:v>
                </c:pt>
                <c:pt idx="1215">
                  <c:v>1.6671433836527301</c:v>
                </c:pt>
                <c:pt idx="1216">
                  <c:v>1.6678287458126799</c:v>
                </c:pt>
                <c:pt idx="1217">
                  <c:v>1.6685138264518899</c:v>
                </c:pt>
                <c:pt idx="1218">
                  <c:v>1.66919862591698</c:v>
                </c:pt>
                <c:pt idx="1219">
                  <c:v>1.66988314455388</c:v>
                </c:pt>
                <c:pt idx="1220">
                  <c:v>1.6705673827078</c:v>
                </c:pt>
                <c:pt idx="1221">
                  <c:v>1.6712513407232299</c:v>
                </c:pt>
                <c:pt idx="1222">
                  <c:v>1.6719350189439901</c:v>
                </c:pt>
                <c:pt idx="1223">
                  <c:v>1.67261841771315</c:v>
                </c:pt>
                <c:pt idx="1224">
                  <c:v>1.6733015373731299</c:v>
                </c:pt>
                <c:pt idx="1225">
                  <c:v>1.6739843782656101</c:v>
                </c:pt>
                <c:pt idx="1226">
                  <c:v>1.6746669407315899</c:v>
                </c:pt>
                <c:pt idx="1227">
                  <c:v>1.67534922511139</c:v>
                </c:pt>
                <c:pt idx="1228">
                  <c:v>1.67603123174461</c:v>
                </c:pt>
                <c:pt idx="1229">
                  <c:v>1.6767129609701701</c:v>
                </c:pt>
                <c:pt idx="1230">
                  <c:v>1.6773944131263201</c:v>
                </c:pt>
                <c:pt idx="1231">
                  <c:v>1.67807558855059</c:v>
                </c:pt>
                <c:pt idx="1232">
                  <c:v>1.67875648757985</c:v>
                </c:pt>
                <c:pt idx="1233">
                  <c:v>1.6794371105502699</c:v>
                </c:pt>
                <c:pt idx="1234">
                  <c:v>1.6801174577973601</c:v>
                </c:pt>
                <c:pt idx="1235">
                  <c:v>1.6807975296559401</c:v>
                </c:pt>
                <c:pt idx="1236">
                  <c:v>1.6814773264601299</c:v>
                </c:pt>
                <c:pt idx="1237">
                  <c:v>1.68215684854342</c:v>
                </c:pt>
                <c:pt idx="1238">
                  <c:v>1.6828360962386</c:v>
                </c:pt>
                <c:pt idx="1239">
                  <c:v>1.6835150698777801</c:v>
                </c:pt>
                <c:pt idx="1240">
                  <c:v>1.6841937697924201</c:v>
                </c:pt>
                <c:pt idx="1241">
                  <c:v>1.6848721963133</c:v>
                </c:pt>
                <c:pt idx="1242">
                  <c:v>1.68555034977055</c:v>
                </c:pt>
                <c:pt idx="1243">
                  <c:v>1.68622823049362</c:v>
                </c:pt>
                <c:pt idx="1244">
                  <c:v>1.6869058388113101</c:v>
                </c:pt>
                <c:pt idx="1245">
                  <c:v>1.68758317505174</c:v>
                </c:pt>
                <c:pt idx="1246">
                  <c:v>1.68826023954239</c:v>
                </c:pt>
                <c:pt idx="1247">
                  <c:v>1.6889370326100801</c:v>
                </c:pt>
                <c:pt idx="1248">
                  <c:v>1.6896135545809801</c:v>
                </c:pt>
                <c:pt idx="1249">
                  <c:v>1.69028980578059</c:v>
                </c:pt>
                <c:pt idx="1250">
                  <c:v>1.6909657865337799</c:v>
                </c:pt>
                <c:pt idx="1251">
                  <c:v>1.69164149716476</c:v>
                </c:pt>
                <c:pt idx="1252">
                  <c:v>1.6923169379970899</c:v>
                </c:pt>
                <c:pt idx="1253">
                  <c:v>1.6929921093536899</c:v>
                </c:pt>
                <c:pt idx="1254">
                  <c:v>1.69366701155684</c:v>
                </c:pt>
                <c:pt idx="1255">
                  <c:v>1.6943416449281701</c:v>
                </c:pt>
                <c:pt idx="1256">
                  <c:v>1.6950160097886799</c:v>
                </c:pt>
                <c:pt idx="1257">
                  <c:v>1.69569010645871</c:v>
                </c:pt>
                <c:pt idx="1258">
                  <c:v>1.69636393525799</c:v>
                </c:pt>
                <c:pt idx="1259">
                  <c:v>1.6970374965056001</c:v>
                </c:pt>
                <c:pt idx="1260">
                  <c:v>1.69771079051999</c:v>
                </c:pt>
                <c:pt idx="1261">
                  <c:v>1.6983838176189801</c:v>
                </c:pt>
                <c:pt idx="1262">
                  <c:v>1.69905657811977</c:v>
                </c:pt>
                <c:pt idx="1263">
                  <c:v>1.6997290723389</c:v>
                </c:pt>
                <c:pt idx="1264">
                  <c:v>1.70040130059233</c:v>
                </c:pt>
                <c:pt idx="1265">
                  <c:v>1.70107326319536</c:v>
                </c:pt>
                <c:pt idx="1266">
                  <c:v>1.70174496046268</c:v>
                </c:pt>
                <c:pt idx="1267">
                  <c:v>1.70241639270836</c:v>
                </c:pt>
                <c:pt idx="1268">
                  <c:v>1.70308756024585</c:v>
                </c:pt>
                <c:pt idx="1269">
                  <c:v>1.7037584633879901</c:v>
                </c:pt>
                <c:pt idx="1270">
                  <c:v>1.70442910244698</c:v>
                </c:pt>
                <c:pt idx="1271">
                  <c:v>1.7050994777344299</c:v>
                </c:pt>
                <c:pt idx="1272">
                  <c:v>1.7057695895613401</c:v>
                </c:pt>
                <c:pt idx="1273">
                  <c:v>1.7064394382380801</c:v>
                </c:pt>
                <c:pt idx="1274">
                  <c:v>1.70710902407441</c:v>
                </c:pt>
                <c:pt idx="1275">
                  <c:v>1.7077783473795201</c:v>
                </c:pt>
                <c:pt idx="1276">
                  <c:v>1.7084474084619501</c:v>
                </c:pt>
                <c:pt idx="1277">
                  <c:v>1.70911620762965</c:v>
                </c:pt>
                <c:pt idx="1278">
                  <c:v>1.7097847451899899</c:v>
                </c:pt>
                <c:pt idx="1279">
                  <c:v>1.7104530214497</c:v>
                </c:pt>
                <c:pt idx="1280">
                  <c:v>1.7111210367149401</c:v>
                </c:pt>
                <c:pt idx="1281">
                  <c:v>1.7117887912912699</c:v>
                </c:pt>
                <c:pt idx="1282">
                  <c:v>1.71245628548365</c:v>
                </c:pt>
                <c:pt idx="1283">
                  <c:v>1.71312351959644</c:v>
                </c:pt>
                <c:pt idx="1284">
                  <c:v>1.7137904939334101</c:v>
                </c:pt>
                <c:pt idx="1285">
                  <c:v>1.7144572087977401</c:v>
                </c:pt>
                <c:pt idx="1286">
                  <c:v>1.71512366449202</c:v>
                </c:pt>
                <c:pt idx="1287">
                  <c:v>1.71578986131827</c:v>
                </c:pt>
                <c:pt idx="1288">
                  <c:v>1.71645579957789</c:v>
                </c:pt>
                <c:pt idx="1289">
                  <c:v>1.71712147957173</c:v>
                </c:pt>
                <c:pt idx="1290">
                  <c:v>1.71778690160003</c:v>
                </c:pt>
                <c:pt idx="1291">
                  <c:v>1.71845206596246</c:v>
                </c:pt>
                <c:pt idx="1292">
                  <c:v>1.7191169729581099</c:v>
                </c:pt>
                <c:pt idx="1293">
                  <c:v>1.7197816228855001</c:v>
                </c:pt>
                <c:pt idx="1294">
                  <c:v>1.7204460160425601</c:v>
                </c:pt>
                <c:pt idx="1295">
                  <c:v>1.7211101527266399</c:v>
                </c:pt>
                <c:pt idx="1296">
                  <c:v>1.7217740332345499</c:v>
                </c:pt>
                <c:pt idx="1297">
                  <c:v>1.72243765786248</c:v>
                </c:pt>
                <c:pt idx="1298">
                  <c:v>1.72310102690608</c:v>
                </c:pt>
                <c:pt idx="1299">
                  <c:v>1.72376414066044</c:v>
                </c:pt>
                <c:pt idx="1300">
                  <c:v>1.7244269994200501</c:v>
                </c:pt>
                <c:pt idx="1301">
                  <c:v>1.7250896034788601</c:v>
                </c:pt>
                <c:pt idx="1302">
                  <c:v>1.7257519531302501</c:v>
                </c:pt>
                <c:pt idx="1303">
                  <c:v>1.7264140486670301</c:v>
                </c:pt>
                <c:pt idx="1304">
                  <c:v>1.72707589038146</c:v>
                </c:pt>
                <c:pt idx="1305">
                  <c:v>1.72773747856523</c:v>
                </c:pt>
                <c:pt idx="1306">
                  <c:v>1.7283988135094699</c:v>
                </c:pt>
                <c:pt idx="1307">
                  <c:v>1.72905989550477</c:v>
                </c:pt>
                <c:pt idx="1308">
                  <c:v>1.7297207248411499</c:v>
                </c:pt>
                <c:pt idx="1309">
                  <c:v>1.73038130180808</c:v>
                </c:pt>
                <c:pt idx="1310">
                  <c:v>1.7310416266944699</c:v>
                </c:pt>
                <c:pt idx="1311">
                  <c:v>1.7317016997887</c:v>
                </c:pt>
                <c:pt idx="1312">
                  <c:v>1.7323615213785699</c:v>
                </c:pt>
                <c:pt idx="1313">
                  <c:v>1.73302109175137</c:v>
                </c:pt>
                <c:pt idx="1314">
                  <c:v>1.73368041119381</c:v>
                </c:pt>
                <c:pt idx="1315">
                  <c:v>1.73433947999206</c:v>
                </c:pt>
                <c:pt idx="1316">
                  <c:v>1.73499829843178</c:v>
                </c:pt>
                <c:pt idx="1317">
                  <c:v>1.7356568667980401</c:v>
                </c:pt>
                <c:pt idx="1318">
                  <c:v>1.7363151853754</c:v>
                </c:pt>
                <c:pt idx="1319">
                  <c:v>1.73697325444787</c:v>
                </c:pt>
                <c:pt idx="1320">
                  <c:v>1.73763107429893</c:v>
                </c:pt>
                <c:pt idx="1321">
                  <c:v>1.7382886452115101</c:v>
                </c:pt>
                <c:pt idx="1322">
                  <c:v>1.7389459674680201</c:v>
                </c:pt>
                <c:pt idx="1323">
                  <c:v>1.7396030413503301</c:v>
                </c:pt>
                <c:pt idx="1324">
                  <c:v>1.74025986713977</c:v>
                </c:pt>
                <c:pt idx="1325">
                  <c:v>1.7409164451171499</c:v>
                </c:pt>
                <c:pt idx="1326">
                  <c:v>1.7415727755627599</c:v>
                </c:pt>
                <c:pt idx="1327">
                  <c:v>1.7422288587563299</c:v>
                </c:pt>
                <c:pt idx="1328">
                  <c:v>1.7428846949771</c:v>
                </c:pt>
                <c:pt idx="1329">
                  <c:v>1.74354028450375</c:v>
                </c:pt>
                <c:pt idx="1330">
                  <c:v>1.7441956276144801</c:v>
                </c:pt>
                <c:pt idx="1331">
                  <c:v>1.74485072458691</c:v>
                </c:pt>
                <c:pt idx="1332">
                  <c:v>1.7455055756982001</c:v>
                </c:pt>
                <c:pt idx="1333">
                  <c:v>1.7461601812249401</c:v>
                </c:pt>
                <c:pt idx="1334">
                  <c:v>1.7468145414432299</c:v>
                </c:pt>
                <c:pt idx="1335">
                  <c:v>1.7474686566286599</c:v>
                </c:pt>
                <c:pt idx="1336">
                  <c:v>1.7481225270562599</c:v>
                </c:pt>
                <c:pt idx="1337">
                  <c:v>1.7487761530006101</c:v>
                </c:pt>
                <c:pt idx="1338">
                  <c:v>1.7494295347357101</c:v>
                </c:pt>
                <c:pt idx="1339">
                  <c:v>1.75008267253511</c:v>
                </c:pt>
                <c:pt idx="1340">
                  <c:v>1.7507355666718101</c:v>
                </c:pt>
                <c:pt idx="1341">
                  <c:v>1.75138821741831</c:v>
                </c:pt>
                <c:pt idx="1342">
                  <c:v>1.7520406250466101</c:v>
                </c:pt>
                <c:pt idx="1343">
                  <c:v>1.7526927898281901</c:v>
                </c:pt>
                <c:pt idx="1344">
                  <c:v>1.75334471203404</c:v>
                </c:pt>
                <c:pt idx="1345">
                  <c:v>1.75399639193465</c:v>
                </c:pt>
                <c:pt idx="1346">
                  <c:v>1.7546478297999799</c:v>
                </c:pt>
                <c:pt idx="1347">
                  <c:v>1.75529902589952</c:v>
                </c:pt>
                <c:pt idx="1348">
                  <c:v>1.75594998050224</c:v>
                </c:pt>
                <c:pt idx="1349">
                  <c:v>1.7566006938766301</c:v>
                </c:pt>
                <c:pt idx="1350">
                  <c:v>1.75725116629065</c:v>
                </c:pt>
                <c:pt idx="1351">
                  <c:v>1.7579013980118099</c:v>
                </c:pt>
                <c:pt idx="1352">
                  <c:v>1.7585513893070901</c:v>
                </c:pt>
                <c:pt idx="1353">
                  <c:v>1.7592011404429899</c:v>
                </c:pt>
                <c:pt idx="1354">
                  <c:v>1.7598506516855199</c:v>
                </c:pt>
                <c:pt idx="1355">
                  <c:v>1.7604999233001899</c:v>
                </c:pt>
                <c:pt idx="1356">
                  <c:v>1.7611489555520301</c:v>
                </c:pt>
                <c:pt idx="1357">
                  <c:v>1.76179774870557</c:v>
                </c:pt>
                <c:pt idx="1358">
                  <c:v>1.76244630302487</c:v>
                </c:pt>
                <c:pt idx="1359">
                  <c:v>1.7630946187734899</c:v>
                </c:pt>
                <c:pt idx="1360">
                  <c:v>1.76374269621452</c:v>
                </c:pt>
                <c:pt idx="1361">
                  <c:v>1.76439053561055</c:v>
                </c:pt>
                <c:pt idx="1362">
                  <c:v>1.7650381372237001</c:v>
                </c:pt>
                <c:pt idx="1363">
                  <c:v>1.7656855013156001</c:v>
                </c:pt>
                <c:pt idx="1364">
                  <c:v>1.7663326281474201</c:v>
                </c:pt>
                <c:pt idx="1365">
                  <c:v>1.76697951797981</c:v>
                </c:pt>
                <c:pt idx="1366">
                  <c:v>1.7676261710729999</c:v>
                </c:pt>
                <c:pt idx="1367">
                  <c:v>1.7682725876867</c:v>
                </c:pt>
                <c:pt idx="1368">
                  <c:v>1.7689187680801599</c:v>
                </c:pt>
                <c:pt idx="1369">
                  <c:v>1.7695647125121601</c:v>
                </c:pt>
                <c:pt idx="1370">
                  <c:v>1.7702104212410099</c:v>
                </c:pt>
                <c:pt idx="1371">
                  <c:v>1.7708558945245401</c:v>
                </c:pt>
                <c:pt idx="1372">
                  <c:v>1.77150113262011</c:v>
                </c:pt>
                <c:pt idx="1373">
                  <c:v>1.77214613578461</c:v>
                </c:pt>
                <c:pt idx="1374">
                  <c:v>1.77279090427449</c:v>
                </c:pt>
                <c:pt idx="1375">
                  <c:v>1.7734354383456901</c:v>
                </c:pt>
                <c:pt idx="1376">
                  <c:v>1.7740797382537199</c:v>
                </c:pt>
                <c:pt idx="1377">
                  <c:v>1.77472380425362</c:v>
                </c:pt>
                <c:pt idx="1378">
                  <c:v>1.77536763659994</c:v>
                </c:pt>
                <c:pt idx="1379">
                  <c:v>1.7760112355468001</c:v>
                </c:pt>
                <c:pt idx="1380">
                  <c:v>1.7766546013478499</c:v>
                </c:pt>
                <c:pt idx="1381">
                  <c:v>1.7772977342562799</c:v>
                </c:pt>
                <c:pt idx="1382">
                  <c:v>1.7779406345248201</c:v>
                </c:pt>
                <c:pt idx="1383">
                  <c:v>1.77858330240575</c:v>
                </c:pt>
                <c:pt idx="1384">
                  <c:v>1.77922573815089</c:v>
                </c:pt>
                <c:pt idx="1385">
                  <c:v>1.7798679420115899</c:v>
                </c:pt>
                <c:pt idx="1386">
                  <c:v>1.7805099142387899</c:v>
                </c:pt>
                <c:pt idx="1387">
                  <c:v>1.7811516550829201</c:v>
                </c:pt>
                <c:pt idx="1388">
                  <c:v>1.78179316479401</c:v>
                </c:pt>
                <c:pt idx="1389">
                  <c:v>1.78243444362161</c:v>
                </c:pt>
                <c:pt idx="1390">
                  <c:v>1.7830754918148299</c:v>
                </c:pt>
                <c:pt idx="1391">
                  <c:v>1.7837163096223301</c:v>
                </c:pt>
                <c:pt idx="1392">
                  <c:v>1.78435689729234</c:v>
                </c:pt>
                <c:pt idx="1393">
                  <c:v>1.7849972550726101</c:v>
                </c:pt>
                <c:pt idx="1394">
                  <c:v>1.7856373832104799</c:v>
                </c:pt>
                <c:pt idx="1395">
                  <c:v>1.7862772819528301</c:v>
                </c:pt>
                <c:pt idx="1396">
                  <c:v>1.7869169515461001</c:v>
                </c:pt>
                <c:pt idx="1397">
                  <c:v>1.78755639223629</c:v>
                </c:pt>
                <c:pt idx="1398">
                  <c:v>1.78819560426897</c:v>
                </c:pt>
                <c:pt idx="1399">
                  <c:v>1.78883458788924</c:v>
                </c:pt>
                <c:pt idx="1400">
                  <c:v>1.78947334334181</c:v>
                </c:pt>
                <c:pt idx="1401">
                  <c:v>1.7901118708709001</c:v>
                </c:pt>
                <c:pt idx="1402">
                  <c:v>1.7907501707203399</c:v>
                </c:pt>
                <c:pt idx="1403">
                  <c:v>1.79138824313351</c:v>
                </c:pt>
                <c:pt idx="1404">
                  <c:v>1.7920260883533401</c:v>
                </c:pt>
                <c:pt idx="1405">
                  <c:v>1.7926637066223601</c:v>
                </c:pt>
                <c:pt idx="1406">
                  <c:v>1.7933010981826301</c:v>
                </c:pt>
                <c:pt idx="1407">
                  <c:v>1.7939382632758101</c:v>
                </c:pt>
                <c:pt idx="1408">
                  <c:v>1.79457520214313</c:v>
                </c:pt>
                <c:pt idx="1409">
                  <c:v>1.79521191502538</c:v>
                </c:pt>
                <c:pt idx="1410">
                  <c:v>1.79584840216292</c:v>
                </c:pt>
                <c:pt idx="1411">
                  <c:v>1.7964846637956899</c:v>
                </c:pt>
                <c:pt idx="1412">
                  <c:v>1.7971207001632199</c:v>
                </c:pt>
                <c:pt idx="1413">
                  <c:v>1.7977565115045899</c:v>
                </c:pt>
                <c:pt idx="1414">
                  <c:v>1.79839209805848</c:v>
                </c:pt>
                <c:pt idx="1415">
                  <c:v>1.79902746006313</c:v>
                </c:pt>
                <c:pt idx="1416">
                  <c:v>1.79966259775638</c:v>
                </c:pt>
                <c:pt idx="1417">
                  <c:v>1.8002975113756201</c:v>
                </c:pt>
                <c:pt idx="1418">
                  <c:v>1.8009322011578499</c:v>
                </c:pt>
                <c:pt idx="1419">
                  <c:v>1.80156666733965</c:v>
                </c:pt>
                <c:pt idx="1420">
                  <c:v>1.8022009101571601</c:v>
                </c:pt>
                <c:pt idx="1421">
                  <c:v>1.8028349298461399</c:v>
                </c:pt>
                <c:pt idx="1422">
                  <c:v>1.8034687266419001</c:v>
                </c:pt>
                <c:pt idx="1423">
                  <c:v>1.80410230077936</c:v>
                </c:pt>
                <c:pt idx="1424">
                  <c:v>1.80473565249302</c:v>
                </c:pt>
                <c:pt idx="1425">
                  <c:v>1.8053687820169599</c:v>
                </c:pt>
                <c:pt idx="1426">
                  <c:v>1.8060016895848801</c:v>
                </c:pt>
                <c:pt idx="1427">
                  <c:v>1.80663437543003</c:v>
                </c:pt>
                <c:pt idx="1428">
                  <c:v>1.80726683978528</c:v>
                </c:pt>
                <c:pt idx="1429">
                  <c:v>1.8078990828830801</c:v>
                </c:pt>
                <c:pt idx="1430">
                  <c:v>1.80853110495549</c:v>
                </c:pt>
                <c:pt idx="1431">
                  <c:v>1.8091629062341299</c:v>
                </c:pt>
                <c:pt idx="1432">
                  <c:v>1.80979448695026</c:v>
                </c:pt>
                <c:pt idx="1433">
                  <c:v>1.8104258473346999</c:v>
                </c:pt>
                <c:pt idx="1434">
                  <c:v>1.8110569876178899</c:v>
                </c:pt>
                <c:pt idx="1435">
                  <c:v>1.81168790802986</c:v>
                </c:pt>
                <c:pt idx="1436">
                  <c:v>1.8123186088002401</c:v>
                </c:pt>
                <c:pt idx="1437">
                  <c:v>1.8129490901582599</c:v>
                </c:pt>
                <c:pt idx="1438">
                  <c:v>1.8135793523327499</c:v>
                </c:pt>
                <c:pt idx="1439">
                  <c:v>1.8142093955521501</c:v>
                </c:pt>
                <c:pt idx="1440">
                  <c:v>1.8148392200445</c:v>
                </c:pt>
                <c:pt idx="1441">
                  <c:v>1.8154688260374401</c:v>
                </c:pt>
                <c:pt idx="1442">
                  <c:v>1.81609821375821</c:v>
                </c:pt>
                <c:pt idx="1443">
                  <c:v>1.8167273834336799</c:v>
                </c:pt>
                <c:pt idx="1444">
                  <c:v>1.8173563352903099</c:v>
                </c:pt>
                <c:pt idx="1445">
                  <c:v>1.8179850695541599</c:v>
                </c:pt>
                <c:pt idx="1446">
                  <c:v>1.8186135864509101</c:v>
                </c:pt>
                <c:pt idx="1447">
                  <c:v>1.8192418862058599</c:v>
                </c:pt>
                <c:pt idx="1448">
                  <c:v>1.81986996904391</c:v>
                </c:pt>
                <c:pt idx="1449">
                  <c:v>1.82049783518957</c:v>
                </c:pt>
                <c:pt idx="1450">
                  <c:v>1.82112548486696</c:v>
                </c:pt>
                <c:pt idx="1451">
                  <c:v>1.82175291829983</c:v>
                </c:pt>
                <c:pt idx="1452">
                  <c:v>1.8223801357115299</c:v>
                </c:pt>
                <c:pt idx="1453">
                  <c:v>1.8230071373250301</c:v>
                </c:pt>
                <c:pt idx="1454">
                  <c:v>1.82363392336291</c:v>
                </c:pt>
                <c:pt idx="1455">
                  <c:v>1.8242604940473901</c:v>
                </c:pt>
                <c:pt idx="1456">
                  <c:v>1.8248868496002899</c:v>
                </c:pt>
                <c:pt idx="1457">
                  <c:v>1.82551299024304</c:v>
                </c:pt>
                <c:pt idx="1458">
                  <c:v>1.8261389161967101</c:v>
                </c:pt>
                <c:pt idx="1459">
                  <c:v>1.82676462768199</c:v>
                </c:pt>
                <c:pt idx="1460">
                  <c:v>1.82739012491918</c:v>
                </c:pt>
                <c:pt idx="1461">
                  <c:v>1.8280154081282101</c:v>
                </c:pt>
                <c:pt idx="1462">
                  <c:v>1.82864047752864</c:v>
                </c:pt>
                <c:pt idx="1463">
                  <c:v>1.82926533333964</c:v>
                </c:pt>
                <c:pt idx="1464">
                  <c:v>1.82988997578002</c:v>
                </c:pt>
                <c:pt idx="1465">
                  <c:v>1.8305144050682101</c:v>
                </c:pt>
                <c:pt idx="1466">
                  <c:v>1.83113862142227</c:v>
                </c:pt>
                <c:pt idx="1467">
                  <c:v>1.83176262505989</c:v>
                </c:pt>
                <c:pt idx="1468">
                  <c:v>1.8323864161983701</c:v>
                </c:pt>
                <c:pt idx="1469">
                  <c:v>1.8330099950546701</c:v>
                </c:pt>
                <c:pt idx="1470">
                  <c:v>1.83363336184537</c:v>
                </c:pt>
                <c:pt idx="1471">
                  <c:v>1.83425651678667</c:v>
                </c:pt>
                <c:pt idx="1472">
                  <c:v>1.83487946009442</c:v>
                </c:pt>
                <c:pt idx="1473">
                  <c:v>1.8355021919840899</c:v>
                </c:pt>
                <c:pt idx="1474">
                  <c:v>1.8361247126708</c:v>
                </c:pt>
                <c:pt idx="1475">
                  <c:v>1.8367470223692901</c:v>
                </c:pt>
                <c:pt idx="1476">
                  <c:v>1.83736912129394</c:v>
                </c:pt>
                <c:pt idx="1477">
                  <c:v>1.8379910096587799</c:v>
                </c:pt>
                <c:pt idx="1478">
                  <c:v>1.83861268767745</c:v>
                </c:pt>
                <c:pt idx="1479">
                  <c:v>1.8392341555632701</c:v>
                </c:pt>
                <c:pt idx="1480">
                  <c:v>1.83985541352916</c:v>
                </c:pt>
                <c:pt idx="1481">
                  <c:v>1.8404764617877001</c:v>
                </c:pt>
                <c:pt idx="1482">
                  <c:v>1.84109730055111</c:v>
                </c:pt>
                <c:pt idx="1483">
                  <c:v>1.8417179300312601</c:v>
                </c:pt>
                <c:pt idx="1484">
                  <c:v>1.84233835043963</c:v>
                </c:pt>
                <c:pt idx="1485">
                  <c:v>1.8429585619874</c:v>
                </c:pt>
                <c:pt idx="1486">
                  <c:v>1.84357856488534</c:v>
                </c:pt>
                <c:pt idx="1487">
                  <c:v>1.84419835934389</c:v>
                </c:pt>
                <c:pt idx="1488">
                  <c:v>1.8448179455731399</c:v>
                </c:pt>
                <c:pt idx="1489">
                  <c:v>1.8454373237828301</c:v>
                </c:pt>
                <c:pt idx="1490">
                  <c:v>1.8460564941823301</c:v>
                </c:pt>
                <c:pt idx="1491">
                  <c:v>1.84667545698067</c:v>
                </c:pt>
                <c:pt idx="1492">
                  <c:v>1.8472942123865399</c:v>
                </c:pt>
                <c:pt idx="1493">
                  <c:v>1.8479127606082499</c:v>
                </c:pt>
                <c:pt idx="1494">
                  <c:v>1.8485311018538</c:v>
                </c:pt>
                <c:pt idx="1495">
                  <c:v>1.84914923633082</c:v>
                </c:pt>
                <c:pt idx="1496">
                  <c:v>1.84976716424659</c:v>
                </c:pt>
                <c:pt idx="1497">
                  <c:v>1.85038488580806</c:v>
                </c:pt>
                <c:pt idx="1498">
                  <c:v>1.85100240122181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BC-4F81-B526-CAE95C151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421599"/>
        <c:axId val="187417855"/>
      </c:scatterChart>
      <c:valAx>
        <c:axId val="187421599"/>
        <c:scaling>
          <c:orientation val="minMax"/>
          <c:max val="1.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87417855"/>
        <c:crosses val="autoZero"/>
        <c:crossBetween val="midCat"/>
        <c:majorUnit val="0.5"/>
      </c:valAx>
      <c:valAx>
        <c:axId val="1874178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87421599"/>
        <c:crosses val="autoZero"/>
        <c:crossBetween val="midCat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1770-F8B5-4926-A87A-6693830A3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BBE5E-CFC4-433C-9EBE-93ECD7AB1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4EB7A-DE3E-4055-9089-4F081875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E00E5-F3E0-43BB-8F60-E610EF51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3A4ED-4917-4282-A762-458BB80A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35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5358-142E-4A0C-B06D-6943BCA1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39D4F-CC7D-4CEE-BA6D-B26D19E11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FA69E-65C6-4347-946E-E6C9705F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AC0CC-77D4-4D5C-B72F-910EA613E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09A4B-28A3-43D4-81D7-FF4037DD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8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4F21A-5A3D-44D3-808E-BC1FC6539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2DF8-EDF1-4332-8F08-BA255FCF4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B729A-D56A-4516-A8D2-5E43B2D9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9B383-F152-4990-ADE5-69208D98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9F0DC-9297-49C1-87F9-36E2A81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92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9E76-964D-40AA-BC6D-DC72647D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DFCF-FFA1-48EC-AD15-9D70EE538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4C3A2-3F09-47D9-8A99-7CC79420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BC304-11FF-4AD0-BC46-7DDD66B0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98D10-6572-442E-9936-8C599353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74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6A8-6D95-4097-88D7-E7C4CE6E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570CA-51B8-4FFA-AD11-A35398781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7A2E-407C-4F4D-A877-835339D6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95885-FCDF-4F09-BE21-6DC5A3F4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E1094-7560-4E94-B332-B62A0261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945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F1642-D2B5-46D7-8CC8-CD38E13E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9479-EB85-4DC4-9226-A6B68EB66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41313-7BFF-4A62-9F7B-ED3B49B5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B3D61-3763-4E62-8FD7-FD8B20C3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DCF81-477C-4740-9A9A-F332D94A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E1486-2587-4D91-A66A-5C269670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8CA5-D57C-4C3B-B522-149D275F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37F7B-6939-4CA0-B7E6-1E4392F77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92A62-81D7-4638-AE28-80CB8847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2A04-3248-4C1E-9629-9D73C9297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7E5F5-EA80-4B57-8A42-E04EB3E9B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079547-9D72-48D1-A279-EB0F2367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D5E34-E03D-4BC4-B1A7-E9E74B80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DD8F5-F96E-4685-8210-2932082B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08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9662-E0B0-4302-89F2-34C999B7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93EAB-602B-453B-AD3A-AA3F6715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3845C-E40D-4212-878E-8BBA43DA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834EE-F3F4-411F-8B5B-F5ACB8DE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8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3968A-FC1C-4A23-988C-37782A95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58003-CF28-4789-8103-F9A07CD4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C9961-5375-453D-AB8A-979DF1C5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97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114A-904A-4BC7-8862-ADA96DAE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A763-D4B5-4442-86AB-AF70AAFA4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9FF2-BB44-46EA-9084-FE911DA8E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045EC-8FBA-4DD1-A24D-0BDE3DA1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C551A-5521-4EA7-B103-5D82EEA8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B5B45-BAD8-4EF5-8855-C08FA868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638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321B-3C37-4369-A627-90118510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40570-694F-4F85-B587-CD074912F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8D350-E579-4E0C-A03A-1548EAF4D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2FF03-A026-4241-963B-A214DFD1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56CB3-E4F4-4C6F-9D0E-99DCB821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DF098-10BB-4EA3-9405-D666626E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83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9C56F-2B49-4473-B04E-0FD11CE8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81BFE-53E2-4F69-865E-38A50984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9B0DC-9D1C-4F09-ADDC-26FEDBE02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C84E9-DF24-4E8D-ADE8-77FBB3FC2B30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EACB5-FF17-4A31-9C8A-2F2B3A4C4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7245-F387-4962-984A-E3DB80DE4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06919-C959-4E16-B424-AD33C4004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5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10" Type="http://schemas.openxmlformats.org/officeDocument/2006/relationships/image" Target="../media/image6.emf"/><Relationship Id="rId4" Type="http://schemas.openxmlformats.org/officeDocument/2006/relationships/image" Target="../media/image1.emf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.emf"/><Relationship Id="rId12" Type="http://schemas.openxmlformats.org/officeDocument/2006/relationships/image" Target="../media/image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.emf"/><Relationship Id="rId5" Type="http://schemas.openxmlformats.org/officeDocument/2006/relationships/image" Target="../media/image12.png"/><Relationship Id="rId10" Type="http://schemas.openxmlformats.org/officeDocument/2006/relationships/image" Target="../media/image7.emf"/><Relationship Id="rId4" Type="http://schemas.openxmlformats.org/officeDocument/2006/relationships/image" Target="../media/image11.png"/><Relationship Id="rId9" Type="http://schemas.openxmlformats.org/officeDocument/2006/relationships/image" Target="../media/image3.emf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5.emf"/><Relationship Id="rId18" Type="http://schemas.openxmlformats.org/officeDocument/2006/relationships/image" Target="../media/image150.png"/><Relationship Id="rId26" Type="http://schemas.openxmlformats.org/officeDocument/2006/relationships/image" Target="../media/image23.png"/><Relationship Id="rId3" Type="http://schemas.openxmlformats.org/officeDocument/2006/relationships/image" Target="../media/image15.png"/><Relationship Id="rId21" Type="http://schemas.openxmlformats.org/officeDocument/2006/relationships/image" Target="../media/image180.png"/><Relationship Id="rId7" Type="http://schemas.openxmlformats.org/officeDocument/2006/relationships/image" Target="../media/image20.emf"/><Relationship Id="rId12" Type="http://schemas.microsoft.com/office/2007/relationships/hdphoto" Target="../media/hdphoto2.wdp"/><Relationship Id="rId17" Type="http://schemas.openxmlformats.org/officeDocument/2006/relationships/image" Target="../media/image28.emf"/><Relationship Id="rId25" Type="http://schemas.openxmlformats.org/officeDocument/2006/relationships/image" Target="../media/image31.emf"/><Relationship Id="rId2" Type="http://schemas.openxmlformats.org/officeDocument/2006/relationships/image" Target="../media/image14.png"/><Relationship Id="rId16" Type="http://schemas.openxmlformats.org/officeDocument/2006/relationships/image" Target="../media/image27.emf"/><Relationship Id="rId20" Type="http://schemas.openxmlformats.org/officeDocument/2006/relationships/image" Target="../media/image170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0.emf"/><Relationship Id="rId5" Type="http://schemas.openxmlformats.org/officeDocument/2006/relationships/image" Target="../media/image16.png"/><Relationship Id="rId15" Type="http://schemas.openxmlformats.org/officeDocument/2006/relationships/image" Target="../media/image120.png"/><Relationship Id="rId23" Type="http://schemas.openxmlformats.org/officeDocument/2006/relationships/image" Target="../media/image29.emf"/><Relationship Id="rId28" Type="http://schemas.openxmlformats.org/officeDocument/2006/relationships/image" Target="../media/image33.emf"/><Relationship Id="rId10" Type="http://schemas.openxmlformats.org/officeDocument/2006/relationships/image" Target="../media/image23.emf"/><Relationship Id="rId19" Type="http://schemas.openxmlformats.org/officeDocument/2006/relationships/image" Target="../media/image160.png"/><Relationship Id="rId4" Type="http://schemas.microsoft.com/office/2007/relationships/hdphoto" Target="../media/hdphoto1.wdp"/><Relationship Id="rId9" Type="http://schemas.openxmlformats.org/officeDocument/2006/relationships/image" Target="../media/image22.emf"/><Relationship Id="rId14" Type="http://schemas.openxmlformats.org/officeDocument/2006/relationships/image" Target="../media/image26.emf"/><Relationship Id="rId22" Type="http://schemas.openxmlformats.org/officeDocument/2006/relationships/image" Target="../media/image190.png"/><Relationship Id="rId27" Type="http://schemas.openxmlformats.org/officeDocument/2006/relationships/image" Target="../media/image32.emf"/><Relationship Id="rId30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2009CBD-5AEA-4466-8A2C-5C55D862BEBA}"/>
              </a:ext>
            </a:extLst>
          </p:cNvPr>
          <p:cNvSpPr/>
          <p:nvPr/>
        </p:nvSpPr>
        <p:spPr>
          <a:xfrm>
            <a:off x="1303489" y="3895657"/>
            <a:ext cx="1841500" cy="476250"/>
          </a:xfrm>
          <a:custGeom>
            <a:avLst/>
            <a:gdLst>
              <a:gd name="connsiteX0" fmla="*/ 539750 w 1854200"/>
              <a:gd name="connsiteY0" fmla="*/ 0 h 476250"/>
              <a:gd name="connsiteX1" fmla="*/ 0 w 1854200"/>
              <a:gd name="connsiteY1" fmla="*/ 463550 h 476250"/>
              <a:gd name="connsiteX2" fmla="*/ 1854200 w 1854200"/>
              <a:gd name="connsiteY2" fmla="*/ 476250 h 476250"/>
              <a:gd name="connsiteX3" fmla="*/ 539750 w 1854200"/>
              <a:gd name="connsiteY3" fmla="*/ 0 h 476250"/>
              <a:gd name="connsiteX0" fmla="*/ 527050 w 1841500"/>
              <a:gd name="connsiteY0" fmla="*/ 0 h 476250"/>
              <a:gd name="connsiteX1" fmla="*/ 0 w 1841500"/>
              <a:gd name="connsiteY1" fmla="*/ 476250 h 476250"/>
              <a:gd name="connsiteX2" fmla="*/ 1841500 w 1841500"/>
              <a:gd name="connsiteY2" fmla="*/ 476250 h 476250"/>
              <a:gd name="connsiteX3" fmla="*/ 527050 w 1841500"/>
              <a:gd name="connsiteY3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1500" h="476250">
                <a:moveTo>
                  <a:pt x="527050" y="0"/>
                </a:moveTo>
                <a:lnTo>
                  <a:pt x="0" y="476250"/>
                </a:lnTo>
                <a:lnTo>
                  <a:pt x="1841500" y="476250"/>
                </a:lnTo>
                <a:lnTo>
                  <a:pt x="527050" y="0"/>
                </a:lnTo>
                <a:close/>
              </a:path>
            </a:pathLst>
          </a:custGeom>
          <a:solidFill>
            <a:srgbClr val="00B05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F844A1-3455-4917-84F7-AF300B5986AB}"/>
              </a:ext>
            </a:extLst>
          </p:cNvPr>
          <p:cNvSpPr/>
          <p:nvPr/>
        </p:nvSpPr>
        <p:spPr>
          <a:xfrm>
            <a:off x="1290435" y="1474143"/>
            <a:ext cx="548640" cy="2893695"/>
          </a:xfrm>
          <a:custGeom>
            <a:avLst/>
            <a:gdLst>
              <a:gd name="connsiteX0" fmla="*/ 0 w 548640"/>
              <a:gd name="connsiteY0" fmla="*/ 0 h 2890520"/>
              <a:gd name="connsiteX1" fmla="*/ 0 w 548640"/>
              <a:gd name="connsiteY1" fmla="*/ 2890520 h 2890520"/>
              <a:gd name="connsiteX2" fmla="*/ 548640 w 548640"/>
              <a:gd name="connsiteY2" fmla="*/ 2418080 h 2890520"/>
              <a:gd name="connsiteX3" fmla="*/ 0 w 548640"/>
              <a:gd name="connsiteY3" fmla="*/ 0 h 2890520"/>
              <a:gd name="connsiteX0" fmla="*/ 0 w 548640"/>
              <a:gd name="connsiteY0" fmla="*/ 0 h 2893695"/>
              <a:gd name="connsiteX1" fmla="*/ 0 w 548640"/>
              <a:gd name="connsiteY1" fmla="*/ 2893695 h 2893695"/>
              <a:gd name="connsiteX2" fmla="*/ 548640 w 548640"/>
              <a:gd name="connsiteY2" fmla="*/ 2421255 h 2893695"/>
              <a:gd name="connsiteX3" fmla="*/ 0 w 548640"/>
              <a:gd name="connsiteY3" fmla="*/ 0 h 289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" h="2893695">
                <a:moveTo>
                  <a:pt x="0" y="0"/>
                </a:moveTo>
                <a:lnTo>
                  <a:pt x="0" y="2893695"/>
                </a:lnTo>
                <a:lnTo>
                  <a:pt x="548640" y="2421255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C5575B-9E56-4DBB-BB84-F4FF0C5D147F}"/>
              </a:ext>
            </a:extLst>
          </p:cNvPr>
          <p:cNvSpPr/>
          <p:nvPr/>
        </p:nvSpPr>
        <p:spPr>
          <a:xfrm>
            <a:off x="1293525" y="3698717"/>
            <a:ext cx="3693110" cy="134052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26414D-4386-41BC-BFE3-FDCB3E9DC10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1293525" y="1470423"/>
            <a:ext cx="0" cy="289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DF37F-E440-40AC-8F0E-4DDF0E1291DA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4986635" y="1470423"/>
            <a:ext cx="0" cy="289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E314AE-49E2-4BC3-93EA-578F7ED5F706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1293525" y="4367391"/>
            <a:ext cx="1846555" cy="1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A89720-66F0-4038-A2CF-1F87C31A600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293526" y="1470423"/>
            <a:ext cx="540842" cy="2424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DD2649-9E0D-4018-A94A-BD8BD59A1962}"/>
              </a:ext>
            </a:extLst>
          </p:cNvPr>
          <p:cNvCxnSpPr>
            <a:cxnSpLocks/>
          </p:cNvCxnSpPr>
          <p:nvPr/>
        </p:nvCxnSpPr>
        <p:spPr>
          <a:xfrm>
            <a:off x="3135718" y="4367391"/>
            <a:ext cx="1313972" cy="47394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4E0FD0-E51A-43D2-9244-F8E4209A63A4}"/>
              </a:ext>
            </a:extLst>
          </p:cNvPr>
          <p:cNvCxnSpPr>
            <a:cxnSpLocks/>
          </p:cNvCxnSpPr>
          <p:nvPr/>
        </p:nvCxnSpPr>
        <p:spPr>
          <a:xfrm>
            <a:off x="3137504" y="1474143"/>
            <a:ext cx="0" cy="289776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F23BFB-46E6-4161-BA00-40FEE37AD891}"/>
              </a:ext>
            </a:extLst>
          </p:cNvPr>
          <p:cNvCxnSpPr>
            <a:cxnSpLocks/>
            <a:stCxn id="4" idx="1"/>
            <a:endCxn id="4" idx="2"/>
          </p:cNvCxnSpPr>
          <p:nvPr/>
        </p:nvCxnSpPr>
        <p:spPr>
          <a:xfrm flipH="1">
            <a:off x="1293525" y="3895033"/>
            <a:ext cx="540843" cy="473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tial Circle 43">
            <a:extLst>
              <a:ext uri="{FF2B5EF4-FFF2-40B4-BE49-F238E27FC236}">
                <a16:creationId xmlns:a16="http://schemas.microsoft.com/office/drawing/2014/main" id="{483D3FAD-3180-4A07-99BF-A1FDA0FA8167}"/>
              </a:ext>
            </a:extLst>
          </p:cNvPr>
          <p:cNvSpPr/>
          <p:nvPr/>
        </p:nvSpPr>
        <p:spPr>
          <a:xfrm>
            <a:off x="984084" y="1160981"/>
            <a:ext cx="618881" cy="618881"/>
          </a:xfrm>
          <a:prstGeom prst="pie">
            <a:avLst>
              <a:gd name="adj1" fmla="val 4647783"/>
              <a:gd name="adj2" fmla="val 5382041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6E8F4-8C74-41FA-A95D-C311E8CE9CD7}"/>
              </a:ext>
            </a:extLst>
          </p:cNvPr>
          <p:cNvSpPr/>
          <p:nvPr/>
        </p:nvSpPr>
        <p:spPr>
          <a:xfrm>
            <a:off x="1056828" y="1345703"/>
            <a:ext cx="4119237" cy="124719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8BFB8C-0CEA-4C2F-BE89-EFED1AB38618}"/>
                  </a:ext>
                </a:extLst>
              </p:cNvPr>
              <p:cNvSpPr txBox="1"/>
              <p:nvPr/>
            </p:nvSpPr>
            <p:spPr>
              <a:xfrm>
                <a:off x="1272728" y="1899539"/>
                <a:ext cx="2014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l-GR" sz="1100" i="1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𝜑</m:t>
                      </m:r>
                    </m:oMath>
                  </m:oMathPara>
                </a14:m>
                <a:endParaRPr lang="en-GB" sz="1100" i="1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8BFB8C-0CEA-4C2F-BE89-EFED1AB3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728" y="1899539"/>
                <a:ext cx="201470" cy="261610"/>
              </a:xfrm>
              <a:prstGeom prst="rect">
                <a:avLst/>
              </a:prstGeom>
              <a:blipFill>
                <a:blip r:embed="rId2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8589D212-48D1-4ACD-8C5C-AA9AD42EF039}"/>
              </a:ext>
            </a:extLst>
          </p:cNvPr>
          <p:cNvSpPr txBox="1"/>
          <p:nvPr/>
        </p:nvSpPr>
        <p:spPr>
          <a:xfrm>
            <a:off x="1852966" y="4257543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r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177BA19-99AF-4A2D-84A9-73CE6773B0DA}"/>
              </a:ext>
            </a:extLst>
          </p:cNvPr>
          <p:cNvSpPr/>
          <p:nvPr/>
        </p:nvSpPr>
        <p:spPr>
          <a:xfrm>
            <a:off x="1760482" y="3815853"/>
            <a:ext cx="74613" cy="125413"/>
          </a:xfrm>
          <a:custGeom>
            <a:avLst/>
            <a:gdLst>
              <a:gd name="connsiteX0" fmla="*/ 74613 w 74613"/>
              <a:gd name="connsiteY0" fmla="*/ 77788 h 125413"/>
              <a:gd name="connsiteX1" fmla="*/ 20638 w 74613"/>
              <a:gd name="connsiteY1" fmla="*/ 125413 h 125413"/>
              <a:gd name="connsiteX2" fmla="*/ 0 w 74613"/>
              <a:gd name="connsiteY2" fmla="*/ 44450 h 125413"/>
              <a:gd name="connsiteX3" fmla="*/ 55563 w 74613"/>
              <a:gd name="connsiteY3" fmla="*/ 0 h 125413"/>
              <a:gd name="connsiteX4" fmla="*/ 74613 w 74613"/>
              <a:gd name="connsiteY4" fmla="*/ 77788 h 12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13" h="125413">
                <a:moveTo>
                  <a:pt x="74613" y="77788"/>
                </a:moveTo>
                <a:lnTo>
                  <a:pt x="20638" y="125413"/>
                </a:lnTo>
                <a:lnTo>
                  <a:pt x="0" y="44450"/>
                </a:lnTo>
                <a:lnTo>
                  <a:pt x="55563" y="0"/>
                </a:lnTo>
                <a:lnTo>
                  <a:pt x="74613" y="77788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2B6665A-D5CB-42AF-A842-9CCC5ADBA0B8}"/>
              </a:ext>
            </a:extLst>
          </p:cNvPr>
          <p:cNvSpPr/>
          <p:nvPr/>
        </p:nvSpPr>
        <p:spPr>
          <a:xfrm>
            <a:off x="1781255" y="3895229"/>
            <a:ext cx="120650" cy="69849"/>
          </a:xfrm>
          <a:custGeom>
            <a:avLst/>
            <a:gdLst>
              <a:gd name="connsiteX0" fmla="*/ 74613 w 74613"/>
              <a:gd name="connsiteY0" fmla="*/ 77788 h 125413"/>
              <a:gd name="connsiteX1" fmla="*/ 20638 w 74613"/>
              <a:gd name="connsiteY1" fmla="*/ 125413 h 125413"/>
              <a:gd name="connsiteX2" fmla="*/ 0 w 74613"/>
              <a:gd name="connsiteY2" fmla="*/ 44450 h 125413"/>
              <a:gd name="connsiteX3" fmla="*/ 55563 w 74613"/>
              <a:gd name="connsiteY3" fmla="*/ 0 h 125413"/>
              <a:gd name="connsiteX4" fmla="*/ 74613 w 74613"/>
              <a:gd name="connsiteY4" fmla="*/ 77788 h 125413"/>
              <a:gd name="connsiteX0" fmla="*/ 74613 w 138113"/>
              <a:gd name="connsiteY0" fmla="*/ 33338 h 80963"/>
              <a:gd name="connsiteX1" fmla="*/ 20638 w 138113"/>
              <a:gd name="connsiteY1" fmla="*/ 80963 h 80963"/>
              <a:gd name="connsiteX2" fmla="*/ 0 w 138113"/>
              <a:gd name="connsiteY2" fmla="*/ 0 h 80963"/>
              <a:gd name="connsiteX3" fmla="*/ 138113 w 138113"/>
              <a:gd name="connsiteY3" fmla="*/ 61913 h 80963"/>
              <a:gd name="connsiteX4" fmla="*/ 74613 w 138113"/>
              <a:gd name="connsiteY4" fmla="*/ 33338 h 80963"/>
              <a:gd name="connsiteX0" fmla="*/ 53975 w 117475"/>
              <a:gd name="connsiteY0" fmla="*/ 0 h 79374"/>
              <a:gd name="connsiteX1" fmla="*/ 0 w 117475"/>
              <a:gd name="connsiteY1" fmla="*/ 47625 h 79374"/>
              <a:gd name="connsiteX2" fmla="*/ 71437 w 117475"/>
              <a:gd name="connsiteY2" fmla="*/ 79374 h 79374"/>
              <a:gd name="connsiteX3" fmla="*/ 117475 w 117475"/>
              <a:gd name="connsiteY3" fmla="*/ 28575 h 79374"/>
              <a:gd name="connsiteX4" fmla="*/ 53975 w 117475"/>
              <a:gd name="connsiteY4" fmla="*/ 0 h 79374"/>
              <a:gd name="connsiteX0" fmla="*/ 53975 w 117475"/>
              <a:gd name="connsiteY0" fmla="*/ 0 h 79374"/>
              <a:gd name="connsiteX1" fmla="*/ 0 w 117475"/>
              <a:gd name="connsiteY1" fmla="*/ 47625 h 79374"/>
              <a:gd name="connsiteX2" fmla="*/ 71437 w 117475"/>
              <a:gd name="connsiteY2" fmla="*/ 79374 h 79374"/>
              <a:gd name="connsiteX3" fmla="*/ 117475 w 117475"/>
              <a:gd name="connsiteY3" fmla="*/ 26988 h 79374"/>
              <a:gd name="connsiteX4" fmla="*/ 53975 w 117475"/>
              <a:gd name="connsiteY4" fmla="*/ 0 h 79374"/>
              <a:gd name="connsiteX0" fmla="*/ 53975 w 117475"/>
              <a:gd name="connsiteY0" fmla="*/ 0 h 69849"/>
              <a:gd name="connsiteX1" fmla="*/ 0 w 117475"/>
              <a:gd name="connsiteY1" fmla="*/ 47625 h 69849"/>
              <a:gd name="connsiteX2" fmla="*/ 65087 w 117475"/>
              <a:gd name="connsiteY2" fmla="*/ 69849 h 69849"/>
              <a:gd name="connsiteX3" fmla="*/ 117475 w 117475"/>
              <a:gd name="connsiteY3" fmla="*/ 26988 h 69849"/>
              <a:gd name="connsiteX4" fmla="*/ 53975 w 117475"/>
              <a:gd name="connsiteY4" fmla="*/ 0 h 69849"/>
              <a:gd name="connsiteX0" fmla="*/ 53975 w 120650"/>
              <a:gd name="connsiteY0" fmla="*/ 0 h 69849"/>
              <a:gd name="connsiteX1" fmla="*/ 0 w 120650"/>
              <a:gd name="connsiteY1" fmla="*/ 47625 h 69849"/>
              <a:gd name="connsiteX2" fmla="*/ 65087 w 120650"/>
              <a:gd name="connsiteY2" fmla="*/ 69849 h 69849"/>
              <a:gd name="connsiteX3" fmla="*/ 120650 w 120650"/>
              <a:gd name="connsiteY3" fmla="*/ 23813 h 69849"/>
              <a:gd name="connsiteX4" fmla="*/ 53975 w 120650"/>
              <a:gd name="connsiteY4" fmla="*/ 0 h 6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" h="69849">
                <a:moveTo>
                  <a:pt x="53975" y="0"/>
                </a:moveTo>
                <a:lnTo>
                  <a:pt x="0" y="47625"/>
                </a:lnTo>
                <a:lnTo>
                  <a:pt x="65087" y="69849"/>
                </a:lnTo>
                <a:lnTo>
                  <a:pt x="120650" y="23813"/>
                </a:lnTo>
                <a:lnTo>
                  <a:pt x="53975" y="0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4C66E-423C-404C-9C12-B2346A9C968B}"/>
              </a:ext>
            </a:extLst>
          </p:cNvPr>
          <p:cNvSpPr txBox="1"/>
          <p:nvPr/>
        </p:nvSpPr>
        <p:spPr>
          <a:xfrm>
            <a:off x="1061908" y="1021022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A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1C3BD5-5019-4CB3-8A56-FB0F8C801852}"/>
                  </a:ext>
                </a:extLst>
              </p:cNvPr>
              <p:cNvSpPr txBox="1"/>
              <p:nvPr/>
            </p:nvSpPr>
            <p:spPr>
              <a:xfrm>
                <a:off x="8360427" y="1770835"/>
                <a:ext cx="2756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LM Roman 10" panose="00000500000000000000" pitchFamily="50" charset="0"/>
                  </a:rPr>
                  <a:t>For small angles (</a:t>
                </a:r>
                <a14:m>
                  <m:oMath xmlns:m="http://schemas.openxmlformats.org/officeDocument/2006/math">
                    <m:r>
                      <a:rPr lang="en-GB" i="1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𝜑</m:t>
                    </m:r>
                    <m:r>
                      <a:rPr lang="en-US" b="0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→0</m:t>
                    </m:r>
                  </m:oMath>
                </a14:m>
                <a:r>
                  <a:rPr lang="en-GB" sz="1800" dirty="0"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)</a:t>
                </a:r>
                <a:endParaRPr lang="en-GB" sz="18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1C3BD5-5019-4CB3-8A56-FB0F8C801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427" y="1770835"/>
                <a:ext cx="2756791" cy="369332"/>
              </a:xfrm>
              <a:prstGeom prst="rect">
                <a:avLst/>
              </a:prstGeom>
              <a:blipFill>
                <a:blip r:embed="rId3"/>
                <a:stretch>
                  <a:fillRect l="-442" t="-21311" r="-442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D40D1D-09CB-4A16-AB11-BA118878394B}"/>
              </a:ext>
            </a:extLst>
          </p:cNvPr>
          <p:cNvCxnSpPr>
            <a:cxnSpLocks/>
          </p:cNvCxnSpPr>
          <p:nvPr/>
        </p:nvCxnSpPr>
        <p:spPr>
          <a:xfrm flipH="1" flipV="1">
            <a:off x="1058282" y="1470421"/>
            <a:ext cx="412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DE6DC0-95BD-44B2-8566-AB06619626C5}"/>
              </a:ext>
            </a:extLst>
          </p:cNvPr>
          <p:cNvCxnSpPr>
            <a:cxnSpLocks/>
            <a:stCxn id="51" idx="0"/>
          </p:cNvCxnSpPr>
          <p:nvPr/>
        </p:nvCxnSpPr>
        <p:spPr>
          <a:xfrm>
            <a:off x="1835230" y="3895229"/>
            <a:ext cx="1300488" cy="472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13F1019-AA7B-408B-B933-9903FB0E67AD}"/>
              </a:ext>
            </a:extLst>
          </p:cNvPr>
          <p:cNvCxnSpPr>
            <a:cxnSpLocks/>
          </p:cNvCxnSpPr>
          <p:nvPr/>
        </p:nvCxnSpPr>
        <p:spPr>
          <a:xfrm flipV="1">
            <a:off x="3146369" y="4368998"/>
            <a:ext cx="1840266" cy="3555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C3502AB-9562-4E33-B22A-1F76053CEE41}"/>
              </a:ext>
            </a:extLst>
          </p:cNvPr>
          <p:cNvGrpSpPr/>
          <p:nvPr/>
        </p:nvGrpSpPr>
        <p:grpSpPr>
          <a:xfrm>
            <a:off x="3540566" y="1470421"/>
            <a:ext cx="1149650" cy="1427998"/>
            <a:chOff x="3548416" y="1599720"/>
            <a:chExt cx="1149650" cy="1427998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913713C-A099-4A8B-970F-23955EA70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5306" y="2354800"/>
              <a:ext cx="270000" cy="234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0A3377B-AAD1-4446-A08D-26A66F993328}"/>
                </a:ext>
              </a:extLst>
            </p:cNvPr>
            <p:cNvCxnSpPr>
              <a:cxnSpLocks/>
            </p:cNvCxnSpPr>
            <p:nvPr/>
          </p:nvCxnSpPr>
          <p:spPr>
            <a:xfrm>
              <a:off x="4095307" y="2354800"/>
              <a:ext cx="307303" cy="117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A7AD907-0833-4A31-A62F-25793A814F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306" y="2084800"/>
              <a:ext cx="0" cy="270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6743D00-A337-40B5-AECC-728C17653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8416" y="2307718"/>
              <a:ext cx="394773" cy="7200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B1060A2-9BC3-4893-A384-0612A94E7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3853" y="2163481"/>
              <a:ext cx="394213" cy="7200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3206529-4637-4B00-A715-4CCE1F75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0645" y="1599720"/>
              <a:ext cx="394773" cy="720000"/>
            </a:xfrm>
            <a:prstGeom prst="rect">
              <a:avLst/>
            </a:prstGeom>
          </p:spPr>
        </p:pic>
      </p:grpSp>
      <p:sp>
        <p:nvSpPr>
          <p:cNvPr id="114" name="Right Triangle 113">
            <a:extLst>
              <a:ext uri="{FF2B5EF4-FFF2-40B4-BE49-F238E27FC236}">
                <a16:creationId xmlns:a16="http://schemas.microsoft.com/office/drawing/2014/main" id="{E781D68D-6A3D-43E9-B2FA-64F790F1F885}"/>
              </a:ext>
            </a:extLst>
          </p:cNvPr>
          <p:cNvSpPr/>
          <p:nvPr/>
        </p:nvSpPr>
        <p:spPr>
          <a:xfrm flipH="1">
            <a:off x="6474593" y="1458748"/>
            <a:ext cx="1303200" cy="2896970"/>
          </a:xfrm>
          <a:prstGeom prst="rtTriangle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Partial Circle 114">
            <a:extLst>
              <a:ext uri="{FF2B5EF4-FFF2-40B4-BE49-F238E27FC236}">
                <a16:creationId xmlns:a16="http://schemas.microsoft.com/office/drawing/2014/main" id="{1012089A-A58E-4A5D-B2BE-9AF97AF102F6}"/>
              </a:ext>
            </a:extLst>
          </p:cNvPr>
          <p:cNvSpPr/>
          <p:nvPr/>
        </p:nvSpPr>
        <p:spPr>
          <a:xfrm rot="16200000">
            <a:off x="7057227" y="740764"/>
            <a:ext cx="1440000" cy="1440000"/>
          </a:xfrm>
          <a:prstGeom prst="pie">
            <a:avLst>
              <a:gd name="adj1" fmla="val 10804303"/>
              <a:gd name="adj2" fmla="val 1226501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589E8FA-A4A0-408C-97D9-56FAD362C218}"/>
                  </a:ext>
                </a:extLst>
              </p:cNvPr>
              <p:cNvSpPr txBox="1"/>
              <p:nvPr/>
            </p:nvSpPr>
            <p:spPr>
              <a:xfrm>
                <a:off x="7435120" y="2161698"/>
                <a:ext cx="398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𝜑</m:t>
                      </m:r>
                    </m:oMath>
                  </m:oMathPara>
                </a14:m>
                <a:endParaRPr lang="en-GB" sz="2000" i="1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589E8FA-A4A0-408C-97D9-56FAD36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120" y="2161698"/>
                <a:ext cx="398241" cy="400110"/>
              </a:xfrm>
              <a:prstGeom prst="rect">
                <a:avLst/>
              </a:prstGeom>
              <a:blipFill>
                <a:blip r:embed="rId7"/>
                <a:stretch>
                  <a:fillRect l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AEAFA033-406B-48B0-BE8F-1C06E3FA4FF4}"/>
              </a:ext>
            </a:extLst>
          </p:cNvPr>
          <p:cNvSpPr txBox="1"/>
          <p:nvPr/>
        </p:nvSpPr>
        <p:spPr>
          <a:xfrm>
            <a:off x="7513134" y="1081899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A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ED2C812-AB1A-4F75-9788-E36D20CDDD40}"/>
              </a:ext>
            </a:extLst>
          </p:cNvPr>
          <p:cNvSpPr txBox="1"/>
          <p:nvPr/>
        </p:nvSpPr>
        <p:spPr>
          <a:xfrm>
            <a:off x="5989059" y="4247704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M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285F046-C84F-4A70-A22E-3EDB13D2775D}"/>
              </a:ext>
            </a:extLst>
          </p:cNvPr>
          <p:cNvSpPr txBox="1"/>
          <p:nvPr/>
        </p:nvSpPr>
        <p:spPr>
          <a:xfrm>
            <a:off x="7680638" y="4247704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N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DD96C9-B3D0-43FD-8AE8-515AC48FED4A}"/>
              </a:ext>
            </a:extLst>
          </p:cNvPr>
          <p:cNvSpPr/>
          <p:nvPr/>
        </p:nvSpPr>
        <p:spPr>
          <a:xfrm>
            <a:off x="7625152" y="4203283"/>
            <a:ext cx="152435" cy="152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DB8D359-6AAE-452A-B728-032C46D8B1A2}"/>
              </a:ext>
            </a:extLst>
          </p:cNvPr>
          <p:cNvGrpSpPr/>
          <p:nvPr/>
        </p:nvGrpSpPr>
        <p:grpSpPr>
          <a:xfrm>
            <a:off x="6313631" y="1222479"/>
            <a:ext cx="911867" cy="945599"/>
            <a:chOff x="5890499" y="1133328"/>
            <a:chExt cx="911867" cy="945599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999A577-BC7E-451D-9C9C-5C7A31EB5514}"/>
                </a:ext>
              </a:extLst>
            </p:cNvPr>
            <p:cNvCxnSpPr>
              <a:cxnSpLocks/>
            </p:cNvCxnSpPr>
            <p:nvPr/>
          </p:nvCxnSpPr>
          <p:spPr>
            <a:xfrm rot="1395564" flipH="1">
              <a:off x="6183587" y="1801912"/>
              <a:ext cx="270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6491033-DE61-4DC7-8EF9-CE48A55AAE86}"/>
                </a:ext>
              </a:extLst>
            </p:cNvPr>
            <p:cNvCxnSpPr>
              <a:cxnSpLocks/>
            </p:cNvCxnSpPr>
            <p:nvPr/>
          </p:nvCxnSpPr>
          <p:spPr>
            <a:xfrm rot="1395564" flipH="1" flipV="1">
              <a:off x="6495925" y="1596195"/>
              <a:ext cx="0" cy="270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95D10F84-FBDF-4699-BEC0-5BDF06E02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0499" y="1358927"/>
              <a:ext cx="394773" cy="72000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9FF25E8B-F03A-41AD-BAC4-D7BE7A4A0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7593" y="1133328"/>
              <a:ext cx="394773" cy="720000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2E93E319-8A58-4EBB-B383-78B365D31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647" y="2857226"/>
            <a:ext cx="565241" cy="5770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8C55874D-0D6C-4A78-A422-81F0BBC37D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315" y="2842949"/>
            <a:ext cx="565241" cy="577062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6879A62-9A05-4F9E-86CC-F761FEBEF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9761" y="2829017"/>
            <a:ext cx="565241" cy="577062"/>
          </a:xfrm>
          <a:prstGeom prst="rect">
            <a:avLst/>
          </a:prstGeom>
        </p:spPr>
      </p:pic>
      <p:sp>
        <p:nvSpPr>
          <p:cNvPr id="146" name="Isosceles Triangle 145">
            <a:extLst>
              <a:ext uri="{FF2B5EF4-FFF2-40B4-BE49-F238E27FC236}">
                <a16:creationId xmlns:a16="http://schemas.microsoft.com/office/drawing/2014/main" id="{D216C3BF-F3CD-4C4F-BCBE-DFDBB8C8B16F}"/>
              </a:ext>
            </a:extLst>
          </p:cNvPr>
          <p:cNvSpPr/>
          <p:nvPr/>
        </p:nvSpPr>
        <p:spPr>
          <a:xfrm rot="12310351">
            <a:off x="6928172" y="3232705"/>
            <a:ext cx="73660" cy="635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DF6006CA-FBB1-4065-9CD1-A024A74EE992}"/>
              </a:ext>
            </a:extLst>
          </p:cNvPr>
          <p:cNvSpPr/>
          <p:nvPr/>
        </p:nvSpPr>
        <p:spPr>
          <a:xfrm rot="16200000">
            <a:off x="7120970" y="4321823"/>
            <a:ext cx="73660" cy="635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1244E841-430E-400D-9570-2B2DAEE53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8288" y="4432438"/>
            <a:ext cx="1078476" cy="596438"/>
          </a:xfrm>
          <a:prstGeom prst="rect">
            <a:avLst/>
          </a:prstGeom>
        </p:spPr>
      </p:pic>
      <p:sp>
        <p:nvSpPr>
          <p:cNvPr id="150" name="Isosceles Triangle 149">
            <a:extLst>
              <a:ext uri="{FF2B5EF4-FFF2-40B4-BE49-F238E27FC236}">
                <a16:creationId xmlns:a16="http://schemas.microsoft.com/office/drawing/2014/main" id="{C9ED32D3-84CF-4403-A15A-1388DACF3129}"/>
              </a:ext>
            </a:extLst>
          </p:cNvPr>
          <p:cNvSpPr/>
          <p:nvPr/>
        </p:nvSpPr>
        <p:spPr>
          <a:xfrm rot="10800000">
            <a:off x="4961731" y="3127387"/>
            <a:ext cx="53034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A2FA26DD-D347-4FF6-90A3-946652CF79AD}"/>
              </a:ext>
            </a:extLst>
          </p:cNvPr>
          <p:cNvSpPr/>
          <p:nvPr/>
        </p:nvSpPr>
        <p:spPr>
          <a:xfrm rot="10800000">
            <a:off x="1269011" y="3145757"/>
            <a:ext cx="53034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822E2F1-2692-4DD4-A694-D1536D79C4FE}"/>
              </a:ext>
            </a:extLst>
          </p:cNvPr>
          <p:cNvSpPr txBox="1"/>
          <p:nvPr/>
        </p:nvSpPr>
        <p:spPr>
          <a:xfrm>
            <a:off x="911675" y="4378823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M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9445199-8FD2-4A71-B2BC-7F3191D4C97F}"/>
              </a:ext>
            </a:extLst>
          </p:cNvPr>
          <p:cNvSpPr txBox="1"/>
          <p:nvPr/>
        </p:nvSpPr>
        <p:spPr>
          <a:xfrm>
            <a:off x="1779060" y="3648621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N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44FBC8-6652-4EAC-B1B1-F365854D3BF3}"/>
              </a:ext>
            </a:extLst>
          </p:cNvPr>
          <p:cNvSpPr txBox="1"/>
          <p:nvPr/>
        </p:nvSpPr>
        <p:spPr>
          <a:xfrm>
            <a:off x="8294654" y="1983412"/>
            <a:ext cx="289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Total restoring torque</a:t>
            </a:r>
          </a:p>
        </p:txBody>
      </p:sp>
      <p:sp>
        <p:nvSpPr>
          <p:cNvPr id="158" name="Isosceles Triangle 157">
            <a:extLst>
              <a:ext uri="{FF2B5EF4-FFF2-40B4-BE49-F238E27FC236}">
                <a16:creationId xmlns:a16="http://schemas.microsoft.com/office/drawing/2014/main" id="{52C57185-DA61-43E6-A8E8-DEA2226C418B}"/>
              </a:ext>
            </a:extLst>
          </p:cNvPr>
          <p:cNvSpPr/>
          <p:nvPr/>
        </p:nvSpPr>
        <p:spPr>
          <a:xfrm rot="13676139">
            <a:off x="1576534" y="4074841"/>
            <a:ext cx="53034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E2096D6-8A7D-43A2-8604-63640BD6BDC0}"/>
              </a:ext>
            </a:extLst>
          </p:cNvPr>
          <p:cNvSpPr txBox="1"/>
          <p:nvPr/>
        </p:nvSpPr>
        <p:spPr>
          <a:xfrm>
            <a:off x="4909861" y="4353572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dirty="0">
                <a:latin typeface="LM Roman 10" panose="00000500000000000000" pitchFamily="50" charset="0"/>
                <a:ea typeface="Latin Modern Math" panose="02000503000000000000" pitchFamily="50" charset="0"/>
              </a:rPr>
              <a:t>P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53CA9D-C339-4786-BE7E-39063C09DECA}"/>
              </a:ext>
            </a:extLst>
          </p:cNvPr>
          <p:cNvSpPr txBox="1"/>
          <p:nvPr/>
        </p:nvSpPr>
        <p:spPr>
          <a:xfrm>
            <a:off x="4405458" y="4831849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dirty="0">
                <a:latin typeface="LM Roman 10" panose="00000500000000000000" pitchFamily="50" charset="0"/>
                <a:ea typeface="Latin Modern Math" panose="02000503000000000000" pitchFamily="50" charset="0"/>
              </a:rPr>
              <a:t>Q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755E6F5-FD47-48FF-B3FA-4794B8383D14}"/>
              </a:ext>
            </a:extLst>
          </p:cNvPr>
          <p:cNvSpPr txBox="1"/>
          <p:nvPr/>
        </p:nvSpPr>
        <p:spPr>
          <a:xfrm>
            <a:off x="4713047" y="1021022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B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EA655A9-7743-425B-81FF-22ADBF93EEFC}"/>
              </a:ext>
            </a:extLst>
          </p:cNvPr>
          <p:cNvSpPr txBox="1"/>
          <p:nvPr/>
        </p:nvSpPr>
        <p:spPr>
          <a:xfrm>
            <a:off x="2804307" y="4381559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O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45B2BD1-DBF6-42BA-BF8A-0ACC9FEFF29B}"/>
              </a:ext>
            </a:extLst>
          </p:cNvPr>
          <p:cNvSpPr txBox="1"/>
          <p:nvPr/>
        </p:nvSpPr>
        <p:spPr>
          <a:xfrm>
            <a:off x="10410745" y="3530043"/>
            <a:ext cx="774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LM Roman 10" panose="00000500000000000000" pitchFamily="50" charset="0"/>
              </a:rPr>
              <a:t>(2)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91E7A0E4-5EB6-4C87-AD31-7B831476F3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0033" y="2338531"/>
            <a:ext cx="2292784" cy="1573479"/>
          </a:xfrm>
          <a:prstGeom prst="rect">
            <a:avLst/>
          </a:prstGeom>
        </p:spPr>
      </p:pic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6395E0D-C847-4499-8A09-5455708AD241}"/>
              </a:ext>
            </a:extLst>
          </p:cNvPr>
          <p:cNvCxnSpPr>
            <a:cxnSpLocks/>
          </p:cNvCxnSpPr>
          <p:nvPr/>
        </p:nvCxnSpPr>
        <p:spPr>
          <a:xfrm flipV="1">
            <a:off x="4449690" y="1474143"/>
            <a:ext cx="534361" cy="336461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040E763-DF36-4E21-A190-BCE073353586}"/>
              </a:ext>
            </a:extLst>
          </p:cNvPr>
          <p:cNvCxnSpPr>
            <a:cxnSpLocks/>
            <a:stCxn id="149" idx="3"/>
            <a:endCxn id="173" idx="1"/>
          </p:cNvCxnSpPr>
          <p:nvPr/>
        </p:nvCxnSpPr>
        <p:spPr>
          <a:xfrm flipV="1">
            <a:off x="7616764" y="3125271"/>
            <a:ext cx="923269" cy="1605386"/>
          </a:xfrm>
          <a:prstGeom prst="bentConnector3">
            <a:avLst>
              <a:gd name="adj1" fmla="val 615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36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E71335-6E23-4AF0-9F63-FEEB2609F79F}"/>
              </a:ext>
            </a:extLst>
          </p:cNvPr>
          <p:cNvSpPr/>
          <p:nvPr/>
        </p:nvSpPr>
        <p:spPr>
          <a:xfrm>
            <a:off x="1306949" y="3897347"/>
            <a:ext cx="1841500" cy="476250"/>
          </a:xfrm>
          <a:custGeom>
            <a:avLst/>
            <a:gdLst>
              <a:gd name="connsiteX0" fmla="*/ 539750 w 1854200"/>
              <a:gd name="connsiteY0" fmla="*/ 0 h 476250"/>
              <a:gd name="connsiteX1" fmla="*/ 0 w 1854200"/>
              <a:gd name="connsiteY1" fmla="*/ 463550 h 476250"/>
              <a:gd name="connsiteX2" fmla="*/ 1854200 w 1854200"/>
              <a:gd name="connsiteY2" fmla="*/ 476250 h 476250"/>
              <a:gd name="connsiteX3" fmla="*/ 539750 w 1854200"/>
              <a:gd name="connsiteY3" fmla="*/ 0 h 476250"/>
              <a:gd name="connsiteX0" fmla="*/ 527050 w 1841500"/>
              <a:gd name="connsiteY0" fmla="*/ 0 h 476250"/>
              <a:gd name="connsiteX1" fmla="*/ 0 w 1841500"/>
              <a:gd name="connsiteY1" fmla="*/ 476250 h 476250"/>
              <a:gd name="connsiteX2" fmla="*/ 1841500 w 1841500"/>
              <a:gd name="connsiteY2" fmla="*/ 476250 h 476250"/>
              <a:gd name="connsiteX3" fmla="*/ 527050 w 1841500"/>
              <a:gd name="connsiteY3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1500" h="476250">
                <a:moveTo>
                  <a:pt x="527050" y="0"/>
                </a:moveTo>
                <a:lnTo>
                  <a:pt x="0" y="476250"/>
                </a:lnTo>
                <a:lnTo>
                  <a:pt x="1841500" y="476250"/>
                </a:lnTo>
                <a:lnTo>
                  <a:pt x="527050" y="0"/>
                </a:lnTo>
                <a:close/>
              </a:path>
            </a:pathLst>
          </a:custGeom>
          <a:solidFill>
            <a:srgbClr val="00B05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F844A1-3455-4917-84F7-AF300B5986AB}"/>
              </a:ext>
            </a:extLst>
          </p:cNvPr>
          <p:cNvSpPr/>
          <p:nvPr/>
        </p:nvSpPr>
        <p:spPr>
          <a:xfrm>
            <a:off x="1289627" y="1473696"/>
            <a:ext cx="548640" cy="2893695"/>
          </a:xfrm>
          <a:custGeom>
            <a:avLst/>
            <a:gdLst>
              <a:gd name="connsiteX0" fmla="*/ 0 w 548640"/>
              <a:gd name="connsiteY0" fmla="*/ 0 h 2890520"/>
              <a:gd name="connsiteX1" fmla="*/ 0 w 548640"/>
              <a:gd name="connsiteY1" fmla="*/ 2890520 h 2890520"/>
              <a:gd name="connsiteX2" fmla="*/ 548640 w 548640"/>
              <a:gd name="connsiteY2" fmla="*/ 2418080 h 2890520"/>
              <a:gd name="connsiteX3" fmla="*/ 0 w 548640"/>
              <a:gd name="connsiteY3" fmla="*/ 0 h 2890520"/>
              <a:gd name="connsiteX0" fmla="*/ 0 w 548640"/>
              <a:gd name="connsiteY0" fmla="*/ 0 h 2893695"/>
              <a:gd name="connsiteX1" fmla="*/ 0 w 548640"/>
              <a:gd name="connsiteY1" fmla="*/ 2893695 h 2893695"/>
              <a:gd name="connsiteX2" fmla="*/ 548640 w 548640"/>
              <a:gd name="connsiteY2" fmla="*/ 2421255 h 2893695"/>
              <a:gd name="connsiteX3" fmla="*/ 0 w 548640"/>
              <a:gd name="connsiteY3" fmla="*/ 0 h 289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" h="2893695">
                <a:moveTo>
                  <a:pt x="0" y="0"/>
                </a:moveTo>
                <a:lnTo>
                  <a:pt x="0" y="2893695"/>
                </a:lnTo>
                <a:lnTo>
                  <a:pt x="548640" y="2421255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C5575B-9E56-4DBB-BB84-F4FF0C5D147F}"/>
              </a:ext>
            </a:extLst>
          </p:cNvPr>
          <p:cNvSpPr/>
          <p:nvPr/>
        </p:nvSpPr>
        <p:spPr>
          <a:xfrm>
            <a:off x="1293525" y="3698717"/>
            <a:ext cx="3693110" cy="134052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26414D-4386-41BC-BFE3-FDCB3E9DC10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1293525" y="1470423"/>
            <a:ext cx="0" cy="289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DF37F-E440-40AC-8F0E-4DDF0E1291DA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4986635" y="1470423"/>
            <a:ext cx="0" cy="289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E314AE-49E2-4BC3-93EA-578F7ED5F706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1293525" y="4367391"/>
            <a:ext cx="1846555" cy="1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A89720-66F0-4038-A2CF-1F87C31A600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293526" y="1470423"/>
            <a:ext cx="540842" cy="2424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DD2649-9E0D-4018-A94A-BD8BD59A1962}"/>
              </a:ext>
            </a:extLst>
          </p:cNvPr>
          <p:cNvCxnSpPr>
            <a:cxnSpLocks/>
          </p:cNvCxnSpPr>
          <p:nvPr/>
        </p:nvCxnSpPr>
        <p:spPr>
          <a:xfrm>
            <a:off x="3135718" y="4367391"/>
            <a:ext cx="1313972" cy="47394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4E0FD0-E51A-43D2-9244-F8E4209A63A4}"/>
              </a:ext>
            </a:extLst>
          </p:cNvPr>
          <p:cNvCxnSpPr>
            <a:cxnSpLocks/>
          </p:cNvCxnSpPr>
          <p:nvPr/>
        </p:nvCxnSpPr>
        <p:spPr>
          <a:xfrm>
            <a:off x="3137504" y="1474143"/>
            <a:ext cx="0" cy="289776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F23BFB-46E6-4161-BA00-40FEE37AD891}"/>
              </a:ext>
            </a:extLst>
          </p:cNvPr>
          <p:cNvCxnSpPr>
            <a:cxnSpLocks/>
            <a:stCxn id="4" idx="1"/>
            <a:endCxn id="4" idx="2"/>
          </p:cNvCxnSpPr>
          <p:nvPr/>
        </p:nvCxnSpPr>
        <p:spPr>
          <a:xfrm flipH="1">
            <a:off x="1293525" y="3895033"/>
            <a:ext cx="540843" cy="473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14717D7-6090-42FB-9792-2BECC1867240}"/>
              </a:ext>
            </a:extLst>
          </p:cNvPr>
          <p:cNvSpPr txBox="1"/>
          <p:nvPr/>
        </p:nvSpPr>
        <p:spPr>
          <a:xfrm>
            <a:off x="2804307" y="4381559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AAA501-AD34-4388-A426-C3AB3E060043}"/>
              </a:ext>
            </a:extLst>
          </p:cNvPr>
          <p:cNvSpPr txBox="1"/>
          <p:nvPr/>
        </p:nvSpPr>
        <p:spPr>
          <a:xfrm>
            <a:off x="1216012" y="3818394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44" name="Partial Circle 43">
            <a:extLst>
              <a:ext uri="{FF2B5EF4-FFF2-40B4-BE49-F238E27FC236}">
                <a16:creationId xmlns:a16="http://schemas.microsoft.com/office/drawing/2014/main" id="{483D3FAD-3180-4A07-99BF-A1FDA0FA8167}"/>
              </a:ext>
            </a:extLst>
          </p:cNvPr>
          <p:cNvSpPr/>
          <p:nvPr/>
        </p:nvSpPr>
        <p:spPr>
          <a:xfrm>
            <a:off x="984084" y="1160981"/>
            <a:ext cx="618881" cy="618881"/>
          </a:xfrm>
          <a:prstGeom prst="pie">
            <a:avLst>
              <a:gd name="adj1" fmla="val 4647783"/>
              <a:gd name="adj2" fmla="val 5382041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6E8F4-8C74-41FA-A95D-C311E8CE9CD7}"/>
              </a:ext>
            </a:extLst>
          </p:cNvPr>
          <p:cNvSpPr/>
          <p:nvPr/>
        </p:nvSpPr>
        <p:spPr>
          <a:xfrm>
            <a:off x="1056828" y="1345703"/>
            <a:ext cx="4119237" cy="124719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Partial Circle 44">
            <a:extLst>
              <a:ext uri="{FF2B5EF4-FFF2-40B4-BE49-F238E27FC236}">
                <a16:creationId xmlns:a16="http://schemas.microsoft.com/office/drawing/2014/main" id="{E3765075-7C0E-4BFC-A6E3-EB9EC4FAC87C}"/>
              </a:ext>
            </a:extLst>
          </p:cNvPr>
          <p:cNvSpPr/>
          <p:nvPr/>
        </p:nvSpPr>
        <p:spPr>
          <a:xfrm>
            <a:off x="2822540" y="4058169"/>
            <a:ext cx="618881" cy="618881"/>
          </a:xfrm>
          <a:prstGeom prst="pie">
            <a:avLst>
              <a:gd name="adj1" fmla="val 10807672"/>
              <a:gd name="adj2" fmla="val 11990461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8BFB8C-0CEA-4C2F-BE89-EFED1AB38618}"/>
                  </a:ext>
                </a:extLst>
              </p:cNvPr>
              <p:cNvSpPr txBox="1"/>
              <p:nvPr/>
            </p:nvSpPr>
            <p:spPr>
              <a:xfrm>
                <a:off x="1272728" y="1899539"/>
                <a:ext cx="2014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l-GR" sz="1100" i="1" dirty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𝜑</m:t>
                      </m:r>
                    </m:oMath>
                  </m:oMathPara>
                </a14:m>
                <a:endParaRPr lang="en-GB" sz="1100" i="1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8BFB8C-0CEA-4C2F-BE89-EFED1AB3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728" y="1899539"/>
                <a:ext cx="201470" cy="261610"/>
              </a:xfrm>
              <a:prstGeom prst="rect">
                <a:avLst/>
              </a:prstGeom>
              <a:blipFill>
                <a:blip r:embed="rId2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52C03E-4819-4434-BB0C-899DA19FBF9E}"/>
                  </a:ext>
                </a:extLst>
              </p:cNvPr>
              <p:cNvSpPr txBox="1"/>
              <p:nvPr/>
            </p:nvSpPr>
            <p:spPr>
              <a:xfrm>
                <a:off x="2579029" y="4196718"/>
                <a:ext cx="2014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l-GR" sz="1100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𝜃</m:t>
                      </m:r>
                    </m:oMath>
                  </m:oMathPara>
                </a14:m>
                <a:endParaRPr lang="en-GB" sz="1100" i="1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52C03E-4819-4434-BB0C-899DA19F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029" y="4196718"/>
                <a:ext cx="201470" cy="261610"/>
              </a:xfrm>
              <a:prstGeom prst="rect">
                <a:avLst/>
              </a:prstGeom>
              <a:blipFill>
                <a:blip r:embed="rId3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8589D212-48D1-4ACD-8C5C-AA9AD42EF039}"/>
              </a:ext>
            </a:extLst>
          </p:cNvPr>
          <p:cNvSpPr txBox="1"/>
          <p:nvPr/>
        </p:nvSpPr>
        <p:spPr>
          <a:xfrm>
            <a:off x="1852966" y="4257543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r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177BA19-99AF-4A2D-84A9-73CE6773B0DA}"/>
              </a:ext>
            </a:extLst>
          </p:cNvPr>
          <p:cNvSpPr/>
          <p:nvPr/>
        </p:nvSpPr>
        <p:spPr>
          <a:xfrm>
            <a:off x="1760482" y="3815853"/>
            <a:ext cx="74613" cy="125413"/>
          </a:xfrm>
          <a:custGeom>
            <a:avLst/>
            <a:gdLst>
              <a:gd name="connsiteX0" fmla="*/ 74613 w 74613"/>
              <a:gd name="connsiteY0" fmla="*/ 77788 h 125413"/>
              <a:gd name="connsiteX1" fmla="*/ 20638 w 74613"/>
              <a:gd name="connsiteY1" fmla="*/ 125413 h 125413"/>
              <a:gd name="connsiteX2" fmla="*/ 0 w 74613"/>
              <a:gd name="connsiteY2" fmla="*/ 44450 h 125413"/>
              <a:gd name="connsiteX3" fmla="*/ 55563 w 74613"/>
              <a:gd name="connsiteY3" fmla="*/ 0 h 125413"/>
              <a:gd name="connsiteX4" fmla="*/ 74613 w 74613"/>
              <a:gd name="connsiteY4" fmla="*/ 77788 h 12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13" h="125413">
                <a:moveTo>
                  <a:pt x="74613" y="77788"/>
                </a:moveTo>
                <a:lnTo>
                  <a:pt x="20638" y="125413"/>
                </a:lnTo>
                <a:lnTo>
                  <a:pt x="0" y="44450"/>
                </a:lnTo>
                <a:lnTo>
                  <a:pt x="55563" y="0"/>
                </a:lnTo>
                <a:lnTo>
                  <a:pt x="74613" y="77788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2B6665A-D5CB-42AF-A842-9CCC5ADBA0B8}"/>
              </a:ext>
            </a:extLst>
          </p:cNvPr>
          <p:cNvSpPr/>
          <p:nvPr/>
        </p:nvSpPr>
        <p:spPr>
          <a:xfrm>
            <a:off x="1781255" y="3895229"/>
            <a:ext cx="120650" cy="69849"/>
          </a:xfrm>
          <a:custGeom>
            <a:avLst/>
            <a:gdLst>
              <a:gd name="connsiteX0" fmla="*/ 74613 w 74613"/>
              <a:gd name="connsiteY0" fmla="*/ 77788 h 125413"/>
              <a:gd name="connsiteX1" fmla="*/ 20638 w 74613"/>
              <a:gd name="connsiteY1" fmla="*/ 125413 h 125413"/>
              <a:gd name="connsiteX2" fmla="*/ 0 w 74613"/>
              <a:gd name="connsiteY2" fmla="*/ 44450 h 125413"/>
              <a:gd name="connsiteX3" fmla="*/ 55563 w 74613"/>
              <a:gd name="connsiteY3" fmla="*/ 0 h 125413"/>
              <a:gd name="connsiteX4" fmla="*/ 74613 w 74613"/>
              <a:gd name="connsiteY4" fmla="*/ 77788 h 125413"/>
              <a:gd name="connsiteX0" fmla="*/ 74613 w 138113"/>
              <a:gd name="connsiteY0" fmla="*/ 33338 h 80963"/>
              <a:gd name="connsiteX1" fmla="*/ 20638 w 138113"/>
              <a:gd name="connsiteY1" fmla="*/ 80963 h 80963"/>
              <a:gd name="connsiteX2" fmla="*/ 0 w 138113"/>
              <a:gd name="connsiteY2" fmla="*/ 0 h 80963"/>
              <a:gd name="connsiteX3" fmla="*/ 138113 w 138113"/>
              <a:gd name="connsiteY3" fmla="*/ 61913 h 80963"/>
              <a:gd name="connsiteX4" fmla="*/ 74613 w 138113"/>
              <a:gd name="connsiteY4" fmla="*/ 33338 h 80963"/>
              <a:gd name="connsiteX0" fmla="*/ 53975 w 117475"/>
              <a:gd name="connsiteY0" fmla="*/ 0 h 79374"/>
              <a:gd name="connsiteX1" fmla="*/ 0 w 117475"/>
              <a:gd name="connsiteY1" fmla="*/ 47625 h 79374"/>
              <a:gd name="connsiteX2" fmla="*/ 71437 w 117475"/>
              <a:gd name="connsiteY2" fmla="*/ 79374 h 79374"/>
              <a:gd name="connsiteX3" fmla="*/ 117475 w 117475"/>
              <a:gd name="connsiteY3" fmla="*/ 28575 h 79374"/>
              <a:gd name="connsiteX4" fmla="*/ 53975 w 117475"/>
              <a:gd name="connsiteY4" fmla="*/ 0 h 79374"/>
              <a:gd name="connsiteX0" fmla="*/ 53975 w 117475"/>
              <a:gd name="connsiteY0" fmla="*/ 0 h 79374"/>
              <a:gd name="connsiteX1" fmla="*/ 0 w 117475"/>
              <a:gd name="connsiteY1" fmla="*/ 47625 h 79374"/>
              <a:gd name="connsiteX2" fmla="*/ 71437 w 117475"/>
              <a:gd name="connsiteY2" fmla="*/ 79374 h 79374"/>
              <a:gd name="connsiteX3" fmla="*/ 117475 w 117475"/>
              <a:gd name="connsiteY3" fmla="*/ 26988 h 79374"/>
              <a:gd name="connsiteX4" fmla="*/ 53975 w 117475"/>
              <a:gd name="connsiteY4" fmla="*/ 0 h 79374"/>
              <a:gd name="connsiteX0" fmla="*/ 53975 w 117475"/>
              <a:gd name="connsiteY0" fmla="*/ 0 h 69849"/>
              <a:gd name="connsiteX1" fmla="*/ 0 w 117475"/>
              <a:gd name="connsiteY1" fmla="*/ 47625 h 69849"/>
              <a:gd name="connsiteX2" fmla="*/ 65087 w 117475"/>
              <a:gd name="connsiteY2" fmla="*/ 69849 h 69849"/>
              <a:gd name="connsiteX3" fmla="*/ 117475 w 117475"/>
              <a:gd name="connsiteY3" fmla="*/ 26988 h 69849"/>
              <a:gd name="connsiteX4" fmla="*/ 53975 w 117475"/>
              <a:gd name="connsiteY4" fmla="*/ 0 h 69849"/>
              <a:gd name="connsiteX0" fmla="*/ 53975 w 120650"/>
              <a:gd name="connsiteY0" fmla="*/ 0 h 69849"/>
              <a:gd name="connsiteX1" fmla="*/ 0 w 120650"/>
              <a:gd name="connsiteY1" fmla="*/ 47625 h 69849"/>
              <a:gd name="connsiteX2" fmla="*/ 65087 w 120650"/>
              <a:gd name="connsiteY2" fmla="*/ 69849 h 69849"/>
              <a:gd name="connsiteX3" fmla="*/ 120650 w 120650"/>
              <a:gd name="connsiteY3" fmla="*/ 23813 h 69849"/>
              <a:gd name="connsiteX4" fmla="*/ 53975 w 120650"/>
              <a:gd name="connsiteY4" fmla="*/ 0 h 6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" h="69849">
                <a:moveTo>
                  <a:pt x="53975" y="0"/>
                </a:moveTo>
                <a:lnTo>
                  <a:pt x="0" y="47625"/>
                </a:lnTo>
                <a:lnTo>
                  <a:pt x="65087" y="69849"/>
                </a:lnTo>
                <a:lnTo>
                  <a:pt x="120650" y="23813"/>
                </a:lnTo>
                <a:lnTo>
                  <a:pt x="53975" y="0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38C3339-DE44-4017-99D8-3ECDB9CCF57A}"/>
              </a:ext>
            </a:extLst>
          </p:cNvPr>
          <p:cNvSpPr/>
          <p:nvPr/>
        </p:nvSpPr>
        <p:spPr>
          <a:xfrm flipH="1">
            <a:off x="6051461" y="1369597"/>
            <a:ext cx="1303200" cy="2896970"/>
          </a:xfrm>
          <a:prstGeom prst="rtTriangle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DB4718ED-2A4C-485A-9957-8B15CB65E457}"/>
              </a:ext>
            </a:extLst>
          </p:cNvPr>
          <p:cNvSpPr/>
          <p:nvPr/>
        </p:nvSpPr>
        <p:spPr>
          <a:xfrm rot="12256937">
            <a:off x="8420685" y="1485462"/>
            <a:ext cx="1302940" cy="2896970"/>
          </a:xfrm>
          <a:prstGeom prst="rtTriangle">
            <a:avLst/>
          </a:prstGeom>
          <a:solidFill>
            <a:srgbClr val="00B05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54CDBD5A-1ACE-49AE-A1CC-C014E2788C03}"/>
              </a:ext>
            </a:extLst>
          </p:cNvPr>
          <p:cNvSpPr/>
          <p:nvPr/>
        </p:nvSpPr>
        <p:spPr>
          <a:xfrm rot="5400000">
            <a:off x="8350567" y="3797427"/>
            <a:ext cx="1440000" cy="1440000"/>
          </a:xfrm>
          <a:prstGeom prst="pie">
            <a:avLst>
              <a:gd name="adj1" fmla="val 10807672"/>
              <a:gd name="adj2" fmla="val 1225036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942A17-C9BC-4BDD-9382-09CDD0C01AAE}"/>
                  </a:ext>
                </a:extLst>
              </p:cNvPr>
              <p:cNvSpPr txBox="1"/>
              <p:nvPr/>
            </p:nvSpPr>
            <p:spPr>
              <a:xfrm>
                <a:off x="9118006" y="3494923"/>
                <a:ext cx="398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l-GR" sz="2000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𝜃</m:t>
                      </m:r>
                    </m:oMath>
                  </m:oMathPara>
                </a14:m>
                <a:endParaRPr lang="en-GB" sz="2000" i="1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942A17-C9BC-4BDD-9382-09CDD0C01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006" y="3494923"/>
                <a:ext cx="398241" cy="400110"/>
              </a:xfrm>
              <a:prstGeom prst="rect">
                <a:avLst/>
              </a:prstGeom>
              <a:blipFill>
                <a:blip r:embed="rId4"/>
                <a:stretch>
                  <a:fillRect l="-1538" t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72B60D4A-AB20-4DAD-BEF0-1658DA4AEB6A}"/>
              </a:ext>
            </a:extLst>
          </p:cNvPr>
          <p:cNvSpPr/>
          <p:nvPr/>
        </p:nvSpPr>
        <p:spPr>
          <a:xfrm rot="16200000">
            <a:off x="6634095" y="651613"/>
            <a:ext cx="1440000" cy="1440000"/>
          </a:xfrm>
          <a:prstGeom prst="pie">
            <a:avLst>
              <a:gd name="adj1" fmla="val 10804303"/>
              <a:gd name="adj2" fmla="val 1226501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5B703F-0EEF-436F-84FA-FA96FAD360C5}"/>
                  </a:ext>
                </a:extLst>
              </p:cNvPr>
              <p:cNvSpPr txBox="1"/>
              <p:nvPr/>
            </p:nvSpPr>
            <p:spPr>
              <a:xfrm>
                <a:off x="7011988" y="2072547"/>
                <a:ext cx="398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𝜑</m:t>
                      </m:r>
                    </m:oMath>
                  </m:oMathPara>
                </a14:m>
                <a:endParaRPr lang="en-GB" sz="2000" i="1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5B703F-0EEF-436F-84FA-FA96FAD3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88" y="2072547"/>
                <a:ext cx="398241" cy="400110"/>
              </a:xfrm>
              <a:prstGeom prst="rect">
                <a:avLst/>
              </a:prstGeom>
              <a:blipFill>
                <a:blip r:embed="rId5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EC5019E-497E-4C4F-9CAF-6C4DF4209A55}"/>
              </a:ext>
            </a:extLst>
          </p:cNvPr>
          <p:cNvSpPr txBox="1"/>
          <p:nvPr/>
        </p:nvSpPr>
        <p:spPr>
          <a:xfrm>
            <a:off x="7090002" y="992748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A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04D5EF-4A2D-48D9-9D87-22F136D60644}"/>
              </a:ext>
            </a:extLst>
          </p:cNvPr>
          <p:cNvSpPr txBox="1"/>
          <p:nvPr/>
        </p:nvSpPr>
        <p:spPr>
          <a:xfrm>
            <a:off x="8761389" y="4590339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46E681-C6C1-4889-9D11-9CA0921700CD}"/>
              </a:ext>
            </a:extLst>
          </p:cNvPr>
          <p:cNvSpPr txBox="1"/>
          <p:nvPr/>
        </p:nvSpPr>
        <p:spPr>
          <a:xfrm>
            <a:off x="8589570" y="2658386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707A2-782D-4CD3-9172-3F864C4EA9DE}"/>
              </a:ext>
            </a:extLst>
          </p:cNvPr>
          <p:cNvSpPr txBox="1"/>
          <p:nvPr/>
        </p:nvSpPr>
        <p:spPr>
          <a:xfrm>
            <a:off x="9341279" y="1285755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4476CC-5F2B-41E4-9E03-E1B3AF78860E}"/>
                  </a:ext>
                </a:extLst>
              </p:cNvPr>
              <p:cNvSpPr txBox="1"/>
              <p:nvPr/>
            </p:nvSpPr>
            <p:spPr>
              <a:xfrm>
                <a:off x="6140476" y="2818082"/>
                <a:ext cx="618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𝑙</m:t>
                      </m:r>
                      <m:r>
                        <a:rPr lang="en-US" b="0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′</m:t>
                      </m:r>
                    </m:oMath>
                  </m:oMathPara>
                </a14:m>
                <a:endParaRPr lang="en-GB" i="1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4476CC-5F2B-41E4-9E03-E1B3AF788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476" y="2818082"/>
                <a:ext cx="618356" cy="369332"/>
              </a:xfrm>
              <a:prstGeom prst="rect">
                <a:avLst/>
              </a:prstGeom>
              <a:blipFill>
                <a:blip r:embed="rId6"/>
                <a:stretch>
                  <a:fillRect t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D40D1D-09CB-4A16-AB11-BA118878394B}"/>
              </a:ext>
            </a:extLst>
          </p:cNvPr>
          <p:cNvCxnSpPr>
            <a:cxnSpLocks/>
          </p:cNvCxnSpPr>
          <p:nvPr/>
        </p:nvCxnSpPr>
        <p:spPr>
          <a:xfrm flipH="1" flipV="1">
            <a:off x="1058282" y="1470421"/>
            <a:ext cx="412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DE6DC0-95BD-44B2-8566-AB06619626C5}"/>
              </a:ext>
            </a:extLst>
          </p:cNvPr>
          <p:cNvCxnSpPr>
            <a:cxnSpLocks/>
            <a:stCxn id="51" idx="0"/>
          </p:cNvCxnSpPr>
          <p:nvPr/>
        </p:nvCxnSpPr>
        <p:spPr>
          <a:xfrm>
            <a:off x="1835230" y="3895229"/>
            <a:ext cx="1300488" cy="472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13F1019-AA7B-408B-B933-9903FB0E67AD}"/>
              </a:ext>
            </a:extLst>
          </p:cNvPr>
          <p:cNvCxnSpPr>
            <a:cxnSpLocks/>
          </p:cNvCxnSpPr>
          <p:nvPr/>
        </p:nvCxnSpPr>
        <p:spPr>
          <a:xfrm flipV="1">
            <a:off x="3146369" y="4368981"/>
            <a:ext cx="1840266" cy="3555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DF36DA2-8E07-4B85-AC2C-310A61430B25}"/>
              </a:ext>
            </a:extLst>
          </p:cNvPr>
          <p:cNvSpPr txBox="1"/>
          <p:nvPr/>
        </p:nvSpPr>
        <p:spPr>
          <a:xfrm>
            <a:off x="5785076" y="4332761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M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5F73CC-E799-4300-8286-8DF1178BBC13}"/>
              </a:ext>
            </a:extLst>
          </p:cNvPr>
          <p:cNvSpPr txBox="1"/>
          <p:nvPr/>
        </p:nvSpPr>
        <p:spPr>
          <a:xfrm>
            <a:off x="7083674" y="4332761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N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5EC49F-08E7-4FA2-B053-39EBFCA08157}"/>
              </a:ext>
            </a:extLst>
          </p:cNvPr>
          <p:cNvSpPr txBox="1"/>
          <p:nvPr/>
        </p:nvSpPr>
        <p:spPr>
          <a:xfrm>
            <a:off x="8808046" y="932218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M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E29559A-FDA7-439A-97FC-B30DEE722630}"/>
              </a:ext>
            </a:extLst>
          </p:cNvPr>
          <p:cNvSpPr txBox="1"/>
          <p:nvPr/>
        </p:nvSpPr>
        <p:spPr>
          <a:xfrm>
            <a:off x="10007074" y="1516593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N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B3A0B07-029E-42DB-98CC-D64C15BBFE83}"/>
              </a:ext>
            </a:extLst>
          </p:cNvPr>
          <p:cNvSpPr txBox="1"/>
          <p:nvPr/>
        </p:nvSpPr>
        <p:spPr>
          <a:xfrm>
            <a:off x="6404894" y="4235033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012B22-4265-438D-999D-97CF27F2CE30}"/>
              </a:ext>
            </a:extLst>
          </p:cNvPr>
          <p:cNvSpPr txBox="1"/>
          <p:nvPr/>
        </p:nvSpPr>
        <p:spPr>
          <a:xfrm>
            <a:off x="7208732" y="2782209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4AE7412-3E55-42DC-A25C-DA8F3FCE5E7E}"/>
              </a:ext>
            </a:extLst>
          </p:cNvPr>
          <p:cNvSpPr/>
          <p:nvPr/>
        </p:nvSpPr>
        <p:spPr>
          <a:xfrm>
            <a:off x="7202020" y="4114132"/>
            <a:ext cx="152435" cy="152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23CCA97-E3A6-4474-896B-4C7D12CB94DB}"/>
              </a:ext>
            </a:extLst>
          </p:cNvPr>
          <p:cNvSpPr/>
          <p:nvPr/>
        </p:nvSpPr>
        <p:spPr>
          <a:xfrm rot="12240000">
            <a:off x="10084540" y="1845290"/>
            <a:ext cx="152435" cy="152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FFC9656-8FC5-4DC3-9E41-33B9209EE0A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906827" y="5806661"/>
            <a:ext cx="444175" cy="223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697D231-C02F-4762-BFC3-1A560D3BAAC4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8663329" y="5806661"/>
            <a:ext cx="828444" cy="223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3379A8-3296-4599-A136-E6735BAA60C6}"/>
              </a:ext>
            </a:extLst>
          </p:cNvPr>
          <p:cNvGrpSpPr/>
          <p:nvPr/>
        </p:nvGrpSpPr>
        <p:grpSpPr>
          <a:xfrm>
            <a:off x="3540566" y="1470421"/>
            <a:ext cx="1149650" cy="1427998"/>
            <a:chOff x="3548416" y="1599720"/>
            <a:chExt cx="1149650" cy="1427998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04F6A7F-23E4-466F-A957-CB8D58A791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5306" y="2354800"/>
              <a:ext cx="270000" cy="234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499815B-2D7C-4002-A6B5-3E59FAC52274}"/>
                </a:ext>
              </a:extLst>
            </p:cNvPr>
            <p:cNvCxnSpPr>
              <a:cxnSpLocks/>
            </p:cNvCxnSpPr>
            <p:nvPr/>
          </p:nvCxnSpPr>
          <p:spPr>
            <a:xfrm>
              <a:off x="4095307" y="2354800"/>
              <a:ext cx="307303" cy="117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D577BFA5-CAC4-4972-BAD7-F525258A7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306" y="2084800"/>
              <a:ext cx="0" cy="270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9C2A1F-B558-4EE3-A002-551C1936F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48416" y="2307718"/>
              <a:ext cx="394773" cy="72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A52620-4809-4BCA-B587-0AF4B75AD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03853" y="2163481"/>
              <a:ext cx="394213" cy="72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6ADFEA-8E47-43F8-AB57-E7DB15AF6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0645" y="1599720"/>
              <a:ext cx="394773" cy="7200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ED7720-80A1-4CDD-9F26-89853616F9A8}"/>
              </a:ext>
            </a:extLst>
          </p:cNvPr>
          <p:cNvGrpSpPr/>
          <p:nvPr/>
        </p:nvGrpSpPr>
        <p:grpSpPr>
          <a:xfrm>
            <a:off x="5890499" y="1133328"/>
            <a:ext cx="911867" cy="945599"/>
            <a:chOff x="5890499" y="1133328"/>
            <a:chExt cx="911867" cy="945599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BDB91E9-064D-4362-94DF-E5F5E393E505}"/>
                </a:ext>
              </a:extLst>
            </p:cNvPr>
            <p:cNvCxnSpPr>
              <a:cxnSpLocks/>
            </p:cNvCxnSpPr>
            <p:nvPr/>
          </p:nvCxnSpPr>
          <p:spPr>
            <a:xfrm rot="1395564" flipH="1">
              <a:off x="6183587" y="1801912"/>
              <a:ext cx="270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CD5E93-E842-4580-9C59-A938E09EE86B}"/>
                </a:ext>
              </a:extLst>
            </p:cNvPr>
            <p:cNvCxnSpPr>
              <a:cxnSpLocks/>
            </p:cNvCxnSpPr>
            <p:nvPr/>
          </p:nvCxnSpPr>
          <p:spPr>
            <a:xfrm rot="1395564" flipH="1" flipV="1">
              <a:off x="6495925" y="1596195"/>
              <a:ext cx="0" cy="270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AA1A1E6-74E8-4A74-AEE4-6FCEE35A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0499" y="1358927"/>
              <a:ext cx="394773" cy="7200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0479657-785B-44ED-9BD8-C0E757F7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7593" y="1133328"/>
              <a:ext cx="394773" cy="7200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35E9DC-5BAF-4FF7-BD6F-8280812D9438}"/>
              </a:ext>
            </a:extLst>
          </p:cNvPr>
          <p:cNvGrpSpPr/>
          <p:nvPr/>
        </p:nvGrpSpPr>
        <p:grpSpPr>
          <a:xfrm>
            <a:off x="9722984" y="3334391"/>
            <a:ext cx="774214" cy="1107818"/>
            <a:chOff x="9749182" y="3467726"/>
            <a:chExt cx="774214" cy="1107818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34EED14-C60E-4EFD-AE9D-9E142F9B6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56290" y="3812864"/>
              <a:ext cx="270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935C2C4-3094-4191-9970-FD7B3841AD2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6290" y="3812863"/>
              <a:ext cx="0" cy="270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0B6EB8C-7C5D-4E36-B69B-EE9D0EF9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9182" y="3467726"/>
              <a:ext cx="394773" cy="7200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EF74771-DA9F-4879-A901-A5770E4A8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29183" y="3855544"/>
              <a:ext cx="394213" cy="720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516915B-4F25-4514-8D46-9468198E51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5817" y="4854297"/>
            <a:ext cx="2136510" cy="9763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2D9F33-459E-4EB5-8118-A1170503FB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2004" y="4875330"/>
            <a:ext cx="2192058" cy="975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29DDE0-9130-4712-8BBB-3ED946D517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1002" y="5700463"/>
            <a:ext cx="1312327" cy="659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A5323EA-F7E8-4B21-9245-8A33D16311E9}"/>
                  </a:ext>
                </a:extLst>
              </p:cNvPr>
              <p:cNvSpPr txBox="1"/>
              <p:nvPr/>
            </p:nvSpPr>
            <p:spPr>
              <a:xfrm>
                <a:off x="4209654" y="608551"/>
                <a:ext cx="38644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LM Roman 10" panose="00000500000000000000" pitchFamily="50" charset="0"/>
                  </a:rPr>
                  <a:t>For small angles (</a:t>
                </a:r>
                <a14:m>
                  <m:oMath xmlns:m="http://schemas.openxmlformats.org/officeDocument/2006/math">
                    <m:r>
                      <a:rPr lang="el-GR" sz="1800" i="1" dirty="0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𝜃</m:t>
                    </m:r>
                    <m:r>
                      <a:rPr lang="en-US" i="1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→0</m:t>
                    </m:r>
                    <m:r>
                      <a:rPr lang="en-US" sz="1800" b="0" i="1" dirty="0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,</m:t>
                    </m:r>
                    <m:r>
                      <a:rPr lang="en-GB" i="1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𝜑</m:t>
                    </m:r>
                    <m:r>
                      <a:rPr lang="en-US" b="0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→0</m:t>
                    </m:r>
                  </m:oMath>
                </a14:m>
                <a:r>
                  <a:rPr lang="en-GB" sz="1800" dirty="0"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):</a:t>
                </a:r>
                <a:endParaRPr lang="en-GB" sz="18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A5323EA-F7E8-4B21-9245-8A33D163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54" y="608551"/>
                <a:ext cx="3864442" cy="369332"/>
              </a:xfrm>
              <a:prstGeom prst="rect">
                <a:avLst/>
              </a:prstGeom>
              <a:blipFill>
                <a:blip r:embed="rId13"/>
                <a:stretch>
                  <a:fillRect t="-23333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DBF0A8C7-3552-4C3D-A6D6-7BBF7A96342F}"/>
              </a:ext>
            </a:extLst>
          </p:cNvPr>
          <p:cNvSpPr txBox="1"/>
          <p:nvPr/>
        </p:nvSpPr>
        <p:spPr>
          <a:xfrm>
            <a:off x="1496070" y="2866657"/>
            <a:ext cx="6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5E2D019-114D-4BCE-963B-87A34B2E69AB}"/>
                  </a:ext>
                </a:extLst>
              </p:cNvPr>
              <p:cNvSpPr txBox="1"/>
              <p:nvPr/>
            </p:nvSpPr>
            <p:spPr>
              <a:xfrm>
                <a:off x="875582" y="3054887"/>
                <a:ext cx="618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𝑙</m:t>
                      </m:r>
                      <m:r>
                        <a:rPr lang="en-US" b="0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′</m:t>
                      </m:r>
                    </m:oMath>
                  </m:oMathPara>
                </a14:m>
                <a:endParaRPr lang="en-GB" i="1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5E2D019-114D-4BCE-963B-87A34B2E6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82" y="3054887"/>
                <a:ext cx="618356" cy="369332"/>
              </a:xfrm>
              <a:prstGeom prst="rect">
                <a:avLst/>
              </a:prstGeom>
              <a:blipFill>
                <a:blip r:embed="rId14"/>
                <a:stretch>
                  <a:fillRect t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C0C09222-83D3-4A43-8593-35757F85223B}"/>
              </a:ext>
            </a:extLst>
          </p:cNvPr>
          <p:cNvSpPr txBox="1"/>
          <p:nvPr/>
        </p:nvSpPr>
        <p:spPr>
          <a:xfrm>
            <a:off x="1061908" y="1021022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A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F31812-6C77-4BEB-8303-F384EE54C692}"/>
              </a:ext>
            </a:extLst>
          </p:cNvPr>
          <p:cNvSpPr txBox="1"/>
          <p:nvPr/>
        </p:nvSpPr>
        <p:spPr>
          <a:xfrm>
            <a:off x="4909861" y="4353572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dirty="0">
                <a:latin typeface="LM Roman 10" panose="00000500000000000000" pitchFamily="50" charset="0"/>
                <a:ea typeface="Latin Modern Math" panose="02000503000000000000" pitchFamily="50" charset="0"/>
              </a:rPr>
              <a:t>P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380AC07-B22A-44FD-9555-FBFBF5511B79}"/>
              </a:ext>
            </a:extLst>
          </p:cNvPr>
          <p:cNvSpPr txBox="1"/>
          <p:nvPr/>
        </p:nvSpPr>
        <p:spPr>
          <a:xfrm>
            <a:off x="4405458" y="4831849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dirty="0">
                <a:latin typeface="LM Roman 10" panose="00000500000000000000" pitchFamily="50" charset="0"/>
                <a:ea typeface="Latin Modern Math" panose="02000503000000000000" pitchFamily="50" charset="0"/>
              </a:rPr>
              <a:t>Q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0B15218-ED3C-438F-8D44-90C23CE33F02}"/>
              </a:ext>
            </a:extLst>
          </p:cNvPr>
          <p:cNvSpPr txBox="1"/>
          <p:nvPr/>
        </p:nvSpPr>
        <p:spPr>
          <a:xfrm>
            <a:off x="4713047" y="1021022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B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E8038-1365-472F-9B1D-3EDD118E5812}"/>
              </a:ext>
            </a:extLst>
          </p:cNvPr>
          <p:cNvSpPr txBox="1"/>
          <p:nvPr/>
        </p:nvSpPr>
        <p:spPr>
          <a:xfrm>
            <a:off x="9874280" y="5858925"/>
            <a:ext cx="774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LM Roman 10" panose="00000500000000000000" pitchFamily="50" charset="0"/>
              </a:rPr>
              <a:t>(3)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DBEFE57-0440-46CA-9BEE-249371DE3B23}"/>
              </a:ext>
            </a:extLst>
          </p:cNvPr>
          <p:cNvCxnSpPr>
            <a:cxnSpLocks/>
          </p:cNvCxnSpPr>
          <p:nvPr/>
        </p:nvCxnSpPr>
        <p:spPr>
          <a:xfrm flipV="1">
            <a:off x="4449690" y="1474143"/>
            <a:ext cx="534361" cy="336461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7749CF4-F4E6-4F97-8307-768B7661F76F}"/>
              </a:ext>
            </a:extLst>
          </p:cNvPr>
          <p:cNvSpPr txBox="1"/>
          <p:nvPr/>
        </p:nvSpPr>
        <p:spPr>
          <a:xfrm>
            <a:off x="911675" y="4378823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M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A32C352-28B7-4BEE-ACEB-14BB6A4F9C00}"/>
              </a:ext>
            </a:extLst>
          </p:cNvPr>
          <p:cNvSpPr txBox="1"/>
          <p:nvPr/>
        </p:nvSpPr>
        <p:spPr>
          <a:xfrm>
            <a:off x="1779060" y="3648621"/>
            <a:ext cx="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N</a:t>
            </a:r>
            <a:endParaRPr lang="en-GB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22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6E11611-0C22-4939-98DA-28B8A8858E5F}"/>
              </a:ext>
            </a:extLst>
          </p:cNvPr>
          <p:cNvCxnSpPr>
            <a:cxnSpLocks/>
          </p:cNvCxnSpPr>
          <p:nvPr/>
        </p:nvCxnSpPr>
        <p:spPr>
          <a:xfrm>
            <a:off x="6055653" y="1287762"/>
            <a:ext cx="0" cy="142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ylinder 74">
            <a:extLst>
              <a:ext uri="{FF2B5EF4-FFF2-40B4-BE49-F238E27FC236}">
                <a16:creationId xmlns:a16="http://schemas.microsoft.com/office/drawing/2014/main" id="{918DB5B7-1D2F-40AF-AB08-A79177572DC5}"/>
              </a:ext>
            </a:extLst>
          </p:cNvPr>
          <p:cNvSpPr/>
          <p:nvPr/>
        </p:nvSpPr>
        <p:spPr>
          <a:xfrm rot="14928180">
            <a:off x="5456243" y="4256342"/>
            <a:ext cx="70238" cy="1825009"/>
          </a:xfrm>
          <a:prstGeom prst="can">
            <a:avLst>
              <a:gd name="adj" fmla="val 68750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95ADD9EE-D252-4B3D-9F2A-348D73F636B7}"/>
              </a:ext>
            </a:extLst>
          </p:cNvPr>
          <p:cNvSpPr/>
          <p:nvPr/>
        </p:nvSpPr>
        <p:spPr>
          <a:xfrm rot="9552724">
            <a:off x="1491709" y="3421958"/>
            <a:ext cx="6736715" cy="1605808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4117"/>
              <a:gd name="connsiteY0" fmla="*/ 0 h 20935"/>
              <a:gd name="connsiteX1" fmla="*/ 21600 w 24117"/>
              <a:gd name="connsiteY1" fmla="*/ 0 h 20935"/>
              <a:gd name="connsiteX2" fmla="*/ 24117 w 24117"/>
              <a:gd name="connsiteY2" fmla="*/ 12639 h 20935"/>
              <a:gd name="connsiteX3" fmla="*/ 0 w 24117"/>
              <a:gd name="connsiteY3" fmla="*/ 20172 h 20935"/>
              <a:gd name="connsiteX4" fmla="*/ 0 w 24117"/>
              <a:gd name="connsiteY4" fmla="*/ 0 h 20935"/>
              <a:gd name="connsiteX0" fmla="*/ 0 w 24117"/>
              <a:gd name="connsiteY0" fmla="*/ 0 h 13700"/>
              <a:gd name="connsiteX1" fmla="*/ 21600 w 24117"/>
              <a:gd name="connsiteY1" fmla="*/ 0 h 13700"/>
              <a:gd name="connsiteX2" fmla="*/ 24117 w 24117"/>
              <a:gd name="connsiteY2" fmla="*/ 12639 h 13700"/>
              <a:gd name="connsiteX3" fmla="*/ 2437 w 24117"/>
              <a:gd name="connsiteY3" fmla="*/ 11777 h 13700"/>
              <a:gd name="connsiteX4" fmla="*/ 0 w 24117"/>
              <a:gd name="connsiteY4" fmla="*/ 0 h 13700"/>
              <a:gd name="connsiteX0" fmla="*/ 0 w 24117"/>
              <a:gd name="connsiteY0" fmla="*/ 0 h 13700"/>
              <a:gd name="connsiteX1" fmla="*/ 21600 w 24117"/>
              <a:gd name="connsiteY1" fmla="*/ 0 h 13700"/>
              <a:gd name="connsiteX2" fmla="*/ 24117 w 24117"/>
              <a:gd name="connsiteY2" fmla="*/ 12639 h 13700"/>
              <a:gd name="connsiteX3" fmla="*/ 2437 w 24117"/>
              <a:gd name="connsiteY3" fmla="*/ 11777 h 13700"/>
              <a:gd name="connsiteX4" fmla="*/ 0 w 24117"/>
              <a:gd name="connsiteY4" fmla="*/ 0 h 13700"/>
              <a:gd name="connsiteX0" fmla="*/ 0 w 24117"/>
              <a:gd name="connsiteY0" fmla="*/ 0 h 13700"/>
              <a:gd name="connsiteX1" fmla="*/ 21600 w 24117"/>
              <a:gd name="connsiteY1" fmla="*/ 0 h 13700"/>
              <a:gd name="connsiteX2" fmla="*/ 24117 w 24117"/>
              <a:gd name="connsiteY2" fmla="*/ 12639 h 13700"/>
              <a:gd name="connsiteX3" fmla="*/ 2437 w 24117"/>
              <a:gd name="connsiteY3" fmla="*/ 11777 h 13700"/>
              <a:gd name="connsiteX4" fmla="*/ 0 w 24117"/>
              <a:gd name="connsiteY4" fmla="*/ 0 h 13700"/>
              <a:gd name="connsiteX0" fmla="*/ 0 w 24117"/>
              <a:gd name="connsiteY0" fmla="*/ 0 h 13700"/>
              <a:gd name="connsiteX1" fmla="*/ 21600 w 24117"/>
              <a:gd name="connsiteY1" fmla="*/ 0 h 13700"/>
              <a:gd name="connsiteX2" fmla="*/ 24117 w 24117"/>
              <a:gd name="connsiteY2" fmla="*/ 12639 h 13700"/>
              <a:gd name="connsiteX3" fmla="*/ 2437 w 24117"/>
              <a:gd name="connsiteY3" fmla="*/ 11777 h 13700"/>
              <a:gd name="connsiteX4" fmla="*/ 0 w 24117"/>
              <a:gd name="connsiteY4" fmla="*/ 0 h 13700"/>
              <a:gd name="connsiteX0" fmla="*/ 0 w 24117"/>
              <a:gd name="connsiteY0" fmla="*/ 0 h 13700"/>
              <a:gd name="connsiteX1" fmla="*/ 21600 w 24117"/>
              <a:gd name="connsiteY1" fmla="*/ 0 h 13700"/>
              <a:gd name="connsiteX2" fmla="*/ 24117 w 24117"/>
              <a:gd name="connsiteY2" fmla="*/ 12639 h 13700"/>
              <a:gd name="connsiteX3" fmla="*/ 2437 w 24117"/>
              <a:gd name="connsiteY3" fmla="*/ 11777 h 13700"/>
              <a:gd name="connsiteX4" fmla="*/ 0 w 24117"/>
              <a:gd name="connsiteY4" fmla="*/ 0 h 13700"/>
              <a:gd name="connsiteX0" fmla="*/ 0 w 24117"/>
              <a:gd name="connsiteY0" fmla="*/ 0 h 13700"/>
              <a:gd name="connsiteX1" fmla="*/ 21600 w 24117"/>
              <a:gd name="connsiteY1" fmla="*/ 0 h 13700"/>
              <a:gd name="connsiteX2" fmla="*/ 24117 w 24117"/>
              <a:gd name="connsiteY2" fmla="*/ 12639 h 13700"/>
              <a:gd name="connsiteX3" fmla="*/ 2437 w 24117"/>
              <a:gd name="connsiteY3" fmla="*/ 11777 h 13700"/>
              <a:gd name="connsiteX4" fmla="*/ 0 w 24117"/>
              <a:gd name="connsiteY4" fmla="*/ 0 h 13700"/>
              <a:gd name="connsiteX0" fmla="*/ 0 w 24117"/>
              <a:gd name="connsiteY0" fmla="*/ 0 h 13700"/>
              <a:gd name="connsiteX1" fmla="*/ 21600 w 24117"/>
              <a:gd name="connsiteY1" fmla="*/ 0 h 13700"/>
              <a:gd name="connsiteX2" fmla="*/ 24117 w 24117"/>
              <a:gd name="connsiteY2" fmla="*/ 12639 h 13700"/>
              <a:gd name="connsiteX3" fmla="*/ 2437 w 24117"/>
              <a:gd name="connsiteY3" fmla="*/ 11777 h 13700"/>
              <a:gd name="connsiteX4" fmla="*/ 0 w 24117"/>
              <a:gd name="connsiteY4" fmla="*/ 0 h 13700"/>
              <a:gd name="connsiteX0" fmla="*/ 0 w 24117"/>
              <a:gd name="connsiteY0" fmla="*/ 0 h 13700"/>
              <a:gd name="connsiteX1" fmla="*/ 21600 w 24117"/>
              <a:gd name="connsiteY1" fmla="*/ 0 h 13700"/>
              <a:gd name="connsiteX2" fmla="*/ 24117 w 24117"/>
              <a:gd name="connsiteY2" fmla="*/ 12639 h 13700"/>
              <a:gd name="connsiteX3" fmla="*/ 2437 w 24117"/>
              <a:gd name="connsiteY3" fmla="*/ 11777 h 13700"/>
              <a:gd name="connsiteX4" fmla="*/ 0 w 24117"/>
              <a:gd name="connsiteY4" fmla="*/ 0 h 13700"/>
              <a:gd name="connsiteX0" fmla="*/ 0 w 24097"/>
              <a:gd name="connsiteY0" fmla="*/ 0 h 13658"/>
              <a:gd name="connsiteX1" fmla="*/ 21600 w 24097"/>
              <a:gd name="connsiteY1" fmla="*/ 0 h 13658"/>
              <a:gd name="connsiteX2" fmla="*/ 24097 w 24097"/>
              <a:gd name="connsiteY2" fmla="*/ 12514 h 13658"/>
              <a:gd name="connsiteX3" fmla="*/ 2437 w 24097"/>
              <a:gd name="connsiteY3" fmla="*/ 11777 h 13658"/>
              <a:gd name="connsiteX4" fmla="*/ 0 w 24097"/>
              <a:gd name="connsiteY4" fmla="*/ 0 h 13658"/>
              <a:gd name="connsiteX0" fmla="*/ 0 w 24148"/>
              <a:gd name="connsiteY0" fmla="*/ 0 h 13893"/>
              <a:gd name="connsiteX1" fmla="*/ 21600 w 24148"/>
              <a:gd name="connsiteY1" fmla="*/ 0 h 13893"/>
              <a:gd name="connsiteX2" fmla="*/ 24148 w 24148"/>
              <a:gd name="connsiteY2" fmla="*/ 13152 h 13893"/>
              <a:gd name="connsiteX3" fmla="*/ 2437 w 24148"/>
              <a:gd name="connsiteY3" fmla="*/ 11777 h 13893"/>
              <a:gd name="connsiteX4" fmla="*/ 0 w 24148"/>
              <a:gd name="connsiteY4" fmla="*/ 0 h 13893"/>
              <a:gd name="connsiteX0" fmla="*/ 0 w 24148"/>
              <a:gd name="connsiteY0" fmla="*/ 0 h 13893"/>
              <a:gd name="connsiteX1" fmla="*/ 21600 w 24148"/>
              <a:gd name="connsiteY1" fmla="*/ 0 h 13893"/>
              <a:gd name="connsiteX2" fmla="*/ 24148 w 24148"/>
              <a:gd name="connsiteY2" fmla="*/ 13152 h 13893"/>
              <a:gd name="connsiteX3" fmla="*/ 2437 w 24148"/>
              <a:gd name="connsiteY3" fmla="*/ 11777 h 13893"/>
              <a:gd name="connsiteX4" fmla="*/ 0 w 24148"/>
              <a:gd name="connsiteY4" fmla="*/ 0 h 13893"/>
              <a:gd name="connsiteX0" fmla="*/ 0 w 24148"/>
              <a:gd name="connsiteY0" fmla="*/ 0 h 13152"/>
              <a:gd name="connsiteX1" fmla="*/ 21600 w 24148"/>
              <a:gd name="connsiteY1" fmla="*/ 0 h 13152"/>
              <a:gd name="connsiteX2" fmla="*/ 24148 w 24148"/>
              <a:gd name="connsiteY2" fmla="*/ 13152 h 13152"/>
              <a:gd name="connsiteX3" fmla="*/ 2437 w 24148"/>
              <a:gd name="connsiteY3" fmla="*/ 11777 h 13152"/>
              <a:gd name="connsiteX4" fmla="*/ 0 w 24148"/>
              <a:gd name="connsiteY4" fmla="*/ 0 h 13152"/>
              <a:gd name="connsiteX0" fmla="*/ 0 w 24148"/>
              <a:gd name="connsiteY0" fmla="*/ 0 h 13152"/>
              <a:gd name="connsiteX1" fmla="*/ 21600 w 24148"/>
              <a:gd name="connsiteY1" fmla="*/ 0 h 13152"/>
              <a:gd name="connsiteX2" fmla="*/ 24148 w 24148"/>
              <a:gd name="connsiteY2" fmla="*/ 13152 h 13152"/>
              <a:gd name="connsiteX3" fmla="*/ 2437 w 24148"/>
              <a:gd name="connsiteY3" fmla="*/ 11777 h 13152"/>
              <a:gd name="connsiteX4" fmla="*/ 0 w 24148"/>
              <a:gd name="connsiteY4" fmla="*/ 0 h 13152"/>
              <a:gd name="connsiteX0" fmla="*/ 0 w 24148"/>
              <a:gd name="connsiteY0" fmla="*/ 0 h 14305"/>
              <a:gd name="connsiteX1" fmla="*/ 21600 w 24148"/>
              <a:gd name="connsiteY1" fmla="*/ 0 h 14305"/>
              <a:gd name="connsiteX2" fmla="*/ 24148 w 24148"/>
              <a:gd name="connsiteY2" fmla="*/ 13152 h 14305"/>
              <a:gd name="connsiteX3" fmla="*/ 2437 w 24148"/>
              <a:gd name="connsiteY3" fmla="*/ 11777 h 14305"/>
              <a:gd name="connsiteX4" fmla="*/ 0 w 24148"/>
              <a:gd name="connsiteY4" fmla="*/ 0 h 14305"/>
              <a:gd name="connsiteX0" fmla="*/ 0 w 24148"/>
              <a:gd name="connsiteY0" fmla="*/ 0 h 15886"/>
              <a:gd name="connsiteX1" fmla="*/ 21600 w 24148"/>
              <a:gd name="connsiteY1" fmla="*/ 0 h 15886"/>
              <a:gd name="connsiteX2" fmla="*/ 24148 w 24148"/>
              <a:gd name="connsiteY2" fmla="*/ 13152 h 15886"/>
              <a:gd name="connsiteX3" fmla="*/ 6338 w 24148"/>
              <a:gd name="connsiteY3" fmla="*/ 13692 h 15886"/>
              <a:gd name="connsiteX4" fmla="*/ 0 w 24148"/>
              <a:gd name="connsiteY4" fmla="*/ 0 h 15886"/>
              <a:gd name="connsiteX0" fmla="*/ 0 w 20722"/>
              <a:gd name="connsiteY0" fmla="*/ 276 h 15886"/>
              <a:gd name="connsiteX1" fmla="*/ 18174 w 20722"/>
              <a:gd name="connsiteY1" fmla="*/ 0 h 15886"/>
              <a:gd name="connsiteX2" fmla="*/ 20722 w 20722"/>
              <a:gd name="connsiteY2" fmla="*/ 13152 h 15886"/>
              <a:gd name="connsiteX3" fmla="*/ 2912 w 20722"/>
              <a:gd name="connsiteY3" fmla="*/ 13692 h 15886"/>
              <a:gd name="connsiteX4" fmla="*/ 0 w 20722"/>
              <a:gd name="connsiteY4" fmla="*/ 276 h 15886"/>
              <a:gd name="connsiteX0" fmla="*/ 0 w 21045"/>
              <a:gd name="connsiteY0" fmla="*/ 98 h 15886"/>
              <a:gd name="connsiteX1" fmla="*/ 18497 w 21045"/>
              <a:gd name="connsiteY1" fmla="*/ 0 h 15886"/>
              <a:gd name="connsiteX2" fmla="*/ 21045 w 21045"/>
              <a:gd name="connsiteY2" fmla="*/ 13152 h 15886"/>
              <a:gd name="connsiteX3" fmla="*/ 3235 w 21045"/>
              <a:gd name="connsiteY3" fmla="*/ 13692 h 15886"/>
              <a:gd name="connsiteX4" fmla="*/ 0 w 21045"/>
              <a:gd name="connsiteY4" fmla="*/ 98 h 15886"/>
              <a:gd name="connsiteX0" fmla="*/ 0 w 21045"/>
              <a:gd name="connsiteY0" fmla="*/ 98 h 15303"/>
              <a:gd name="connsiteX1" fmla="*/ 18497 w 21045"/>
              <a:gd name="connsiteY1" fmla="*/ 0 h 15303"/>
              <a:gd name="connsiteX2" fmla="*/ 21045 w 21045"/>
              <a:gd name="connsiteY2" fmla="*/ 13152 h 15303"/>
              <a:gd name="connsiteX3" fmla="*/ 2122 w 21045"/>
              <a:gd name="connsiteY3" fmla="*/ 12999 h 15303"/>
              <a:gd name="connsiteX4" fmla="*/ 0 w 21045"/>
              <a:gd name="connsiteY4" fmla="*/ 98 h 15303"/>
              <a:gd name="connsiteX0" fmla="*/ 0 w 22396"/>
              <a:gd name="connsiteY0" fmla="*/ 181 h 15303"/>
              <a:gd name="connsiteX1" fmla="*/ 19848 w 22396"/>
              <a:gd name="connsiteY1" fmla="*/ 0 h 15303"/>
              <a:gd name="connsiteX2" fmla="*/ 22396 w 22396"/>
              <a:gd name="connsiteY2" fmla="*/ 13152 h 15303"/>
              <a:gd name="connsiteX3" fmla="*/ 3473 w 22396"/>
              <a:gd name="connsiteY3" fmla="*/ 12999 h 15303"/>
              <a:gd name="connsiteX4" fmla="*/ 0 w 22396"/>
              <a:gd name="connsiteY4" fmla="*/ 181 h 1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96" h="15303">
                <a:moveTo>
                  <a:pt x="0" y="181"/>
                </a:moveTo>
                <a:lnTo>
                  <a:pt x="19848" y="0"/>
                </a:lnTo>
                <a:cubicBezTo>
                  <a:pt x="21276" y="6810"/>
                  <a:pt x="21096" y="6740"/>
                  <a:pt x="22396" y="13152"/>
                </a:cubicBezTo>
                <a:cubicBezTo>
                  <a:pt x="11898" y="9510"/>
                  <a:pt x="14526" y="19613"/>
                  <a:pt x="3473" y="12999"/>
                </a:cubicBezTo>
                <a:lnTo>
                  <a:pt x="0" y="181"/>
                </a:lnTo>
                <a:close/>
              </a:path>
            </a:pathLst>
          </a:custGeom>
          <a:solidFill>
            <a:srgbClr val="FEFEFE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A9C5F0-5691-4193-B389-A8938B46A6C2}"/>
              </a:ext>
            </a:extLst>
          </p:cNvPr>
          <p:cNvSpPr/>
          <p:nvPr/>
        </p:nvSpPr>
        <p:spPr>
          <a:xfrm>
            <a:off x="3541985" y="4180296"/>
            <a:ext cx="1507067" cy="965199"/>
          </a:xfrm>
          <a:custGeom>
            <a:avLst/>
            <a:gdLst>
              <a:gd name="connsiteX0" fmla="*/ 626534 w 1896534"/>
              <a:gd name="connsiteY0" fmla="*/ 0 h 1007533"/>
              <a:gd name="connsiteX1" fmla="*/ 0 w 1896534"/>
              <a:gd name="connsiteY1" fmla="*/ 389466 h 1007533"/>
              <a:gd name="connsiteX2" fmla="*/ 1439334 w 1896534"/>
              <a:gd name="connsiteY2" fmla="*/ 1007533 h 1007533"/>
              <a:gd name="connsiteX3" fmla="*/ 1896534 w 1896534"/>
              <a:gd name="connsiteY3" fmla="*/ 635000 h 1007533"/>
              <a:gd name="connsiteX4" fmla="*/ 626534 w 1896534"/>
              <a:gd name="connsiteY4" fmla="*/ 0 h 1007533"/>
              <a:gd name="connsiteX0" fmla="*/ 626534 w 1955801"/>
              <a:gd name="connsiteY0" fmla="*/ 0 h 1007533"/>
              <a:gd name="connsiteX1" fmla="*/ 0 w 1955801"/>
              <a:gd name="connsiteY1" fmla="*/ 389466 h 1007533"/>
              <a:gd name="connsiteX2" fmla="*/ 1439334 w 1955801"/>
              <a:gd name="connsiteY2" fmla="*/ 1007533 h 1007533"/>
              <a:gd name="connsiteX3" fmla="*/ 1955801 w 1955801"/>
              <a:gd name="connsiteY3" fmla="*/ 592667 h 1007533"/>
              <a:gd name="connsiteX4" fmla="*/ 626534 w 1955801"/>
              <a:gd name="connsiteY4" fmla="*/ 0 h 1007533"/>
              <a:gd name="connsiteX0" fmla="*/ 558800 w 1888067"/>
              <a:gd name="connsiteY0" fmla="*/ 0 h 1007533"/>
              <a:gd name="connsiteX1" fmla="*/ 0 w 1888067"/>
              <a:gd name="connsiteY1" fmla="*/ 304799 h 1007533"/>
              <a:gd name="connsiteX2" fmla="*/ 1371600 w 1888067"/>
              <a:gd name="connsiteY2" fmla="*/ 1007533 h 1007533"/>
              <a:gd name="connsiteX3" fmla="*/ 1888067 w 1888067"/>
              <a:gd name="connsiteY3" fmla="*/ 592667 h 1007533"/>
              <a:gd name="connsiteX4" fmla="*/ 558800 w 1888067"/>
              <a:gd name="connsiteY4" fmla="*/ 0 h 1007533"/>
              <a:gd name="connsiteX0" fmla="*/ 558800 w 1888067"/>
              <a:gd name="connsiteY0" fmla="*/ 0 h 1049866"/>
              <a:gd name="connsiteX1" fmla="*/ 0 w 1888067"/>
              <a:gd name="connsiteY1" fmla="*/ 304799 h 1049866"/>
              <a:gd name="connsiteX2" fmla="*/ 1041400 w 1888067"/>
              <a:gd name="connsiteY2" fmla="*/ 1049866 h 1049866"/>
              <a:gd name="connsiteX3" fmla="*/ 1888067 w 1888067"/>
              <a:gd name="connsiteY3" fmla="*/ 592667 h 1049866"/>
              <a:gd name="connsiteX4" fmla="*/ 558800 w 1888067"/>
              <a:gd name="connsiteY4" fmla="*/ 0 h 1049866"/>
              <a:gd name="connsiteX0" fmla="*/ 558800 w 1659467"/>
              <a:gd name="connsiteY0" fmla="*/ 0 h 1049866"/>
              <a:gd name="connsiteX1" fmla="*/ 0 w 1659467"/>
              <a:gd name="connsiteY1" fmla="*/ 304799 h 1049866"/>
              <a:gd name="connsiteX2" fmla="*/ 1041400 w 1659467"/>
              <a:gd name="connsiteY2" fmla="*/ 1049866 h 1049866"/>
              <a:gd name="connsiteX3" fmla="*/ 1659467 w 1659467"/>
              <a:gd name="connsiteY3" fmla="*/ 694267 h 1049866"/>
              <a:gd name="connsiteX4" fmla="*/ 558800 w 1659467"/>
              <a:gd name="connsiteY4" fmla="*/ 0 h 1049866"/>
              <a:gd name="connsiteX0" fmla="*/ 651933 w 1659467"/>
              <a:gd name="connsiteY0" fmla="*/ 0 h 973666"/>
              <a:gd name="connsiteX1" fmla="*/ 0 w 1659467"/>
              <a:gd name="connsiteY1" fmla="*/ 228599 h 973666"/>
              <a:gd name="connsiteX2" fmla="*/ 1041400 w 1659467"/>
              <a:gd name="connsiteY2" fmla="*/ 973666 h 973666"/>
              <a:gd name="connsiteX3" fmla="*/ 1659467 w 1659467"/>
              <a:gd name="connsiteY3" fmla="*/ 618067 h 973666"/>
              <a:gd name="connsiteX4" fmla="*/ 651933 w 1659467"/>
              <a:gd name="connsiteY4" fmla="*/ 0 h 973666"/>
              <a:gd name="connsiteX0" fmla="*/ 651933 w 1659467"/>
              <a:gd name="connsiteY0" fmla="*/ 0 h 965199"/>
              <a:gd name="connsiteX1" fmla="*/ 0 w 1659467"/>
              <a:gd name="connsiteY1" fmla="*/ 228599 h 965199"/>
              <a:gd name="connsiteX2" fmla="*/ 872067 w 1659467"/>
              <a:gd name="connsiteY2" fmla="*/ 965199 h 965199"/>
              <a:gd name="connsiteX3" fmla="*/ 1659467 w 1659467"/>
              <a:gd name="connsiteY3" fmla="*/ 618067 h 965199"/>
              <a:gd name="connsiteX4" fmla="*/ 651933 w 1659467"/>
              <a:gd name="connsiteY4" fmla="*/ 0 h 965199"/>
              <a:gd name="connsiteX0" fmla="*/ 651933 w 1507067"/>
              <a:gd name="connsiteY0" fmla="*/ 0 h 965199"/>
              <a:gd name="connsiteX1" fmla="*/ 0 w 1507067"/>
              <a:gd name="connsiteY1" fmla="*/ 228599 h 965199"/>
              <a:gd name="connsiteX2" fmla="*/ 872067 w 1507067"/>
              <a:gd name="connsiteY2" fmla="*/ 965199 h 965199"/>
              <a:gd name="connsiteX3" fmla="*/ 1507067 w 1507067"/>
              <a:gd name="connsiteY3" fmla="*/ 719667 h 965199"/>
              <a:gd name="connsiteX4" fmla="*/ 651933 w 1507067"/>
              <a:gd name="connsiteY4" fmla="*/ 0 h 9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067" h="965199">
                <a:moveTo>
                  <a:pt x="651933" y="0"/>
                </a:moveTo>
                <a:lnTo>
                  <a:pt x="0" y="228599"/>
                </a:lnTo>
                <a:lnTo>
                  <a:pt x="872067" y="965199"/>
                </a:lnTo>
                <a:lnTo>
                  <a:pt x="1507067" y="719667"/>
                </a:lnTo>
                <a:lnTo>
                  <a:pt x="6519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8B4ECAB-FC0D-4942-A65A-E539EFCD86E6}"/>
              </a:ext>
            </a:extLst>
          </p:cNvPr>
          <p:cNvSpPr/>
          <p:nvPr/>
        </p:nvSpPr>
        <p:spPr>
          <a:xfrm>
            <a:off x="4535402" y="1049893"/>
            <a:ext cx="72000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F7B800C-214D-40D2-B917-5D6AA0138840}"/>
              </a:ext>
            </a:extLst>
          </p:cNvPr>
          <p:cNvSpPr/>
          <p:nvPr/>
        </p:nvSpPr>
        <p:spPr>
          <a:xfrm>
            <a:off x="3545007" y="4409110"/>
            <a:ext cx="871690" cy="820737"/>
          </a:xfrm>
          <a:custGeom>
            <a:avLst/>
            <a:gdLst>
              <a:gd name="connsiteX0" fmla="*/ 0 w 876300"/>
              <a:gd name="connsiteY0" fmla="*/ 0 h 819150"/>
              <a:gd name="connsiteX1" fmla="*/ 876300 w 876300"/>
              <a:gd name="connsiteY1" fmla="*/ 736600 h 819150"/>
              <a:gd name="connsiteX2" fmla="*/ 876300 w 876300"/>
              <a:gd name="connsiteY2" fmla="*/ 819150 h 819150"/>
              <a:gd name="connsiteX3" fmla="*/ 0 w 876300"/>
              <a:gd name="connsiteY3" fmla="*/ 88900 h 819150"/>
              <a:gd name="connsiteX4" fmla="*/ 0 w 876300"/>
              <a:gd name="connsiteY4" fmla="*/ 0 h 819150"/>
              <a:gd name="connsiteX0" fmla="*/ 7938 w 876300"/>
              <a:gd name="connsiteY0" fmla="*/ 0 h 815975"/>
              <a:gd name="connsiteX1" fmla="*/ 876300 w 876300"/>
              <a:gd name="connsiteY1" fmla="*/ 733425 h 815975"/>
              <a:gd name="connsiteX2" fmla="*/ 876300 w 876300"/>
              <a:gd name="connsiteY2" fmla="*/ 815975 h 815975"/>
              <a:gd name="connsiteX3" fmla="*/ 0 w 876300"/>
              <a:gd name="connsiteY3" fmla="*/ 85725 h 815975"/>
              <a:gd name="connsiteX4" fmla="*/ 7938 w 876300"/>
              <a:gd name="connsiteY4" fmla="*/ 0 h 815975"/>
              <a:gd name="connsiteX0" fmla="*/ 1588 w 869950"/>
              <a:gd name="connsiteY0" fmla="*/ 0 h 815975"/>
              <a:gd name="connsiteX1" fmla="*/ 869950 w 869950"/>
              <a:gd name="connsiteY1" fmla="*/ 733425 h 815975"/>
              <a:gd name="connsiteX2" fmla="*/ 869950 w 869950"/>
              <a:gd name="connsiteY2" fmla="*/ 815975 h 815975"/>
              <a:gd name="connsiteX3" fmla="*/ 0 w 869950"/>
              <a:gd name="connsiteY3" fmla="*/ 85725 h 815975"/>
              <a:gd name="connsiteX4" fmla="*/ 1588 w 869950"/>
              <a:gd name="connsiteY4" fmla="*/ 0 h 815975"/>
              <a:gd name="connsiteX0" fmla="*/ 12701 w 881063"/>
              <a:gd name="connsiteY0" fmla="*/ 0 h 815975"/>
              <a:gd name="connsiteX1" fmla="*/ 881063 w 881063"/>
              <a:gd name="connsiteY1" fmla="*/ 733425 h 815975"/>
              <a:gd name="connsiteX2" fmla="*/ 881063 w 881063"/>
              <a:gd name="connsiteY2" fmla="*/ 815975 h 815975"/>
              <a:gd name="connsiteX3" fmla="*/ 0 w 881063"/>
              <a:gd name="connsiteY3" fmla="*/ 82550 h 815975"/>
              <a:gd name="connsiteX4" fmla="*/ 12701 w 881063"/>
              <a:gd name="connsiteY4" fmla="*/ 0 h 815975"/>
              <a:gd name="connsiteX0" fmla="*/ 3176 w 881063"/>
              <a:gd name="connsiteY0" fmla="*/ 0 h 815975"/>
              <a:gd name="connsiteX1" fmla="*/ 881063 w 881063"/>
              <a:gd name="connsiteY1" fmla="*/ 733425 h 815975"/>
              <a:gd name="connsiteX2" fmla="*/ 881063 w 881063"/>
              <a:gd name="connsiteY2" fmla="*/ 815975 h 815975"/>
              <a:gd name="connsiteX3" fmla="*/ 0 w 881063"/>
              <a:gd name="connsiteY3" fmla="*/ 82550 h 815975"/>
              <a:gd name="connsiteX4" fmla="*/ 3176 w 881063"/>
              <a:gd name="connsiteY4" fmla="*/ 0 h 815975"/>
              <a:gd name="connsiteX0" fmla="*/ 15876 w 881063"/>
              <a:gd name="connsiteY0" fmla="*/ 0 h 817562"/>
              <a:gd name="connsiteX1" fmla="*/ 881063 w 881063"/>
              <a:gd name="connsiteY1" fmla="*/ 735012 h 817562"/>
              <a:gd name="connsiteX2" fmla="*/ 881063 w 881063"/>
              <a:gd name="connsiteY2" fmla="*/ 817562 h 817562"/>
              <a:gd name="connsiteX3" fmla="*/ 0 w 881063"/>
              <a:gd name="connsiteY3" fmla="*/ 84137 h 817562"/>
              <a:gd name="connsiteX4" fmla="*/ 15876 w 881063"/>
              <a:gd name="connsiteY4" fmla="*/ 0 h 817562"/>
              <a:gd name="connsiteX0" fmla="*/ 7938 w 881063"/>
              <a:gd name="connsiteY0" fmla="*/ 0 h 819150"/>
              <a:gd name="connsiteX1" fmla="*/ 881063 w 881063"/>
              <a:gd name="connsiteY1" fmla="*/ 736600 h 819150"/>
              <a:gd name="connsiteX2" fmla="*/ 881063 w 881063"/>
              <a:gd name="connsiteY2" fmla="*/ 819150 h 819150"/>
              <a:gd name="connsiteX3" fmla="*/ 0 w 881063"/>
              <a:gd name="connsiteY3" fmla="*/ 85725 h 819150"/>
              <a:gd name="connsiteX4" fmla="*/ 7938 w 881063"/>
              <a:gd name="connsiteY4" fmla="*/ 0 h 819150"/>
              <a:gd name="connsiteX0" fmla="*/ 71 w 873196"/>
              <a:gd name="connsiteY0" fmla="*/ 0 h 819150"/>
              <a:gd name="connsiteX1" fmla="*/ 873196 w 873196"/>
              <a:gd name="connsiteY1" fmla="*/ 736600 h 819150"/>
              <a:gd name="connsiteX2" fmla="*/ 873196 w 873196"/>
              <a:gd name="connsiteY2" fmla="*/ 819150 h 819150"/>
              <a:gd name="connsiteX3" fmla="*/ 1658 w 873196"/>
              <a:gd name="connsiteY3" fmla="*/ 88900 h 819150"/>
              <a:gd name="connsiteX4" fmla="*/ 71 w 873196"/>
              <a:gd name="connsiteY4" fmla="*/ 0 h 819150"/>
              <a:gd name="connsiteX0" fmla="*/ 153 w 871690"/>
              <a:gd name="connsiteY0" fmla="*/ 0 h 812800"/>
              <a:gd name="connsiteX1" fmla="*/ 871690 w 871690"/>
              <a:gd name="connsiteY1" fmla="*/ 730250 h 812800"/>
              <a:gd name="connsiteX2" fmla="*/ 871690 w 871690"/>
              <a:gd name="connsiteY2" fmla="*/ 812800 h 812800"/>
              <a:gd name="connsiteX3" fmla="*/ 152 w 871690"/>
              <a:gd name="connsiteY3" fmla="*/ 82550 h 812800"/>
              <a:gd name="connsiteX4" fmla="*/ 153 w 871690"/>
              <a:gd name="connsiteY4" fmla="*/ 0 h 812800"/>
              <a:gd name="connsiteX0" fmla="*/ 153 w 871690"/>
              <a:gd name="connsiteY0" fmla="*/ 0 h 820737"/>
              <a:gd name="connsiteX1" fmla="*/ 871690 w 871690"/>
              <a:gd name="connsiteY1" fmla="*/ 738187 h 820737"/>
              <a:gd name="connsiteX2" fmla="*/ 871690 w 871690"/>
              <a:gd name="connsiteY2" fmla="*/ 820737 h 820737"/>
              <a:gd name="connsiteX3" fmla="*/ 152 w 871690"/>
              <a:gd name="connsiteY3" fmla="*/ 90487 h 820737"/>
              <a:gd name="connsiteX4" fmla="*/ 153 w 871690"/>
              <a:gd name="connsiteY4" fmla="*/ 0 h 82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90" h="820737">
                <a:moveTo>
                  <a:pt x="153" y="0"/>
                </a:moveTo>
                <a:lnTo>
                  <a:pt x="871690" y="738187"/>
                </a:lnTo>
                <a:lnTo>
                  <a:pt x="871690" y="820737"/>
                </a:lnTo>
                <a:lnTo>
                  <a:pt x="152" y="90487"/>
                </a:lnTo>
                <a:cubicBezTo>
                  <a:pt x="681" y="61912"/>
                  <a:pt x="-376" y="28575"/>
                  <a:pt x="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3D00FD-C7EA-4E4F-9B69-B99769C5DE7A}"/>
              </a:ext>
            </a:extLst>
          </p:cNvPr>
          <p:cNvSpPr/>
          <p:nvPr/>
        </p:nvSpPr>
        <p:spPr>
          <a:xfrm flipH="1">
            <a:off x="4411932" y="4902802"/>
            <a:ext cx="637117" cy="327045"/>
          </a:xfrm>
          <a:custGeom>
            <a:avLst/>
            <a:gdLst>
              <a:gd name="connsiteX0" fmla="*/ 0 w 876300"/>
              <a:gd name="connsiteY0" fmla="*/ 0 h 819150"/>
              <a:gd name="connsiteX1" fmla="*/ 876300 w 876300"/>
              <a:gd name="connsiteY1" fmla="*/ 736600 h 819150"/>
              <a:gd name="connsiteX2" fmla="*/ 876300 w 876300"/>
              <a:gd name="connsiteY2" fmla="*/ 819150 h 819150"/>
              <a:gd name="connsiteX3" fmla="*/ 0 w 876300"/>
              <a:gd name="connsiteY3" fmla="*/ 88900 h 819150"/>
              <a:gd name="connsiteX4" fmla="*/ 0 w 876300"/>
              <a:gd name="connsiteY4" fmla="*/ 0 h 819150"/>
              <a:gd name="connsiteX0" fmla="*/ 7938 w 876300"/>
              <a:gd name="connsiteY0" fmla="*/ 0 h 815975"/>
              <a:gd name="connsiteX1" fmla="*/ 876300 w 876300"/>
              <a:gd name="connsiteY1" fmla="*/ 733425 h 815975"/>
              <a:gd name="connsiteX2" fmla="*/ 876300 w 876300"/>
              <a:gd name="connsiteY2" fmla="*/ 815975 h 815975"/>
              <a:gd name="connsiteX3" fmla="*/ 0 w 876300"/>
              <a:gd name="connsiteY3" fmla="*/ 85725 h 815975"/>
              <a:gd name="connsiteX4" fmla="*/ 7938 w 876300"/>
              <a:gd name="connsiteY4" fmla="*/ 0 h 815975"/>
              <a:gd name="connsiteX0" fmla="*/ 1588 w 869950"/>
              <a:gd name="connsiteY0" fmla="*/ 0 h 815975"/>
              <a:gd name="connsiteX1" fmla="*/ 869950 w 869950"/>
              <a:gd name="connsiteY1" fmla="*/ 733425 h 815975"/>
              <a:gd name="connsiteX2" fmla="*/ 869950 w 869950"/>
              <a:gd name="connsiteY2" fmla="*/ 815975 h 815975"/>
              <a:gd name="connsiteX3" fmla="*/ 0 w 869950"/>
              <a:gd name="connsiteY3" fmla="*/ 85725 h 815975"/>
              <a:gd name="connsiteX4" fmla="*/ 1588 w 869950"/>
              <a:gd name="connsiteY4" fmla="*/ 0 h 815975"/>
              <a:gd name="connsiteX0" fmla="*/ 12701 w 881063"/>
              <a:gd name="connsiteY0" fmla="*/ 0 h 815975"/>
              <a:gd name="connsiteX1" fmla="*/ 881063 w 881063"/>
              <a:gd name="connsiteY1" fmla="*/ 733425 h 815975"/>
              <a:gd name="connsiteX2" fmla="*/ 881063 w 881063"/>
              <a:gd name="connsiteY2" fmla="*/ 815975 h 815975"/>
              <a:gd name="connsiteX3" fmla="*/ 0 w 881063"/>
              <a:gd name="connsiteY3" fmla="*/ 82550 h 815975"/>
              <a:gd name="connsiteX4" fmla="*/ 12701 w 881063"/>
              <a:gd name="connsiteY4" fmla="*/ 0 h 815975"/>
              <a:gd name="connsiteX0" fmla="*/ 3176 w 881063"/>
              <a:gd name="connsiteY0" fmla="*/ 0 h 815975"/>
              <a:gd name="connsiteX1" fmla="*/ 881063 w 881063"/>
              <a:gd name="connsiteY1" fmla="*/ 733425 h 815975"/>
              <a:gd name="connsiteX2" fmla="*/ 881063 w 881063"/>
              <a:gd name="connsiteY2" fmla="*/ 815975 h 815975"/>
              <a:gd name="connsiteX3" fmla="*/ 0 w 881063"/>
              <a:gd name="connsiteY3" fmla="*/ 82550 h 815975"/>
              <a:gd name="connsiteX4" fmla="*/ 3176 w 881063"/>
              <a:gd name="connsiteY4" fmla="*/ 0 h 815975"/>
              <a:gd name="connsiteX0" fmla="*/ 15876 w 881063"/>
              <a:gd name="connsiteY0" fmla="*/ 0 h 817562"/>
              <a:gd name="connsiteX1" fmla="*/ 881063 w 881063"/>
              <a:gd name="connsiteY1" fmla="*/ 735012 h 817562"/>
              <a:gd name="connsiteX2" fmla="*/ 881063 w 881063"/>
              <a:gd name="connsiteY2" fmla="*/ 817562 h 817562"/>
              <a:gd name="connsiteX3" fmla="*/ 0 w 881063"/>
              <a:gd name="connsiteY3" fmla="*/ 84137 h 817562"/>
              <a:gd name="connsiteX4" fmla="*/ 15876 w 881063"/>
              <a:gd name="connsiteY4" fmla="*/ 0 h 817562"/>
              <a:gd name="connsiteX0" fmla="*/ 7938 w 881063"/>
              <a:gd name="connsiteY0" fmla="*/ 0 h 819150"/>
              <a:gd name="connsiteX1" fmla="*/ 881063 w 881063"/>
              <a:gd name="connsiteY1" fmla="*/ 736600 h 819150"/>
              <a:gd name="connsiteX2" fmla="*/ 881063 w 881063"/>
              <a:gd name="connsiteY2" fmla="*/ 819150 h 819150"/>
              <a:gd name="connsiteX3" fmla="*/ 0 w 881063"/>
              <a:gd name="connsiteY3" fmla="*/ 85725 h 819150"/>
              <a:gd name="connsiteX4" fmla="*/ 7938 w 881063"/>
              <a:gd name="connsiteY4" fmla="*/ 0 h 819150"/>
              <a:gd name="connsiteX0" fmla="*/ 71 w 873196"/>
              <a:gd name="connsiteY0" fmla="*/ 0 h 819150"/>
              <a:gd name="connsiteX1" fmla="*/ 873196 w 873196"/>
              <a:gd name="connsiteY1" fmla="*/ 736600 h 819150"/>
              <a:gd name="connsiteX2" fmla="*/ 873196 w 873196"/>
              <a:gd name="connsiteY2" fmla="*/ 819150 h 819150"/>
              <a:gd name="connsiteX3" fmla="*/ 1658 w 873196"/>
              <a:gd name="connsiteY3" fmla="*/ 88900 h 819150"/>
              <a:gd name="connsiteX4" fmla="*/ 71 w 873196"/>
              <a:gd name="connsiteY4" fmla="*/ 0 h 819150"/>
              <a:gd name="connsiteX0" fmla="*/ 153 w 871690"/>
              <a:gd name="connsiteY0" fmla="*/ 0 h 812800"/>
              <a:gd name="connsiteX1" fmla="*/ 871690 w 871690"/>
              <a:gd name="connsiteY1" fmla="*/ 730250 h 812800"/>
              <a:gd name="connsiteX2" fmla="*/ 871690 w 871690"/>
              <a:gd name="connsiteY2" fmla="*/ 812800 h 812800"/>
              <a:gd name="connsiteX3" fmla="*/ 152 w 871690"/>
              <a:gd name="connsiteY3" fmla="*/ 82550 h 812800"/>
              <a:gd name="connsiteX4" fmla="*/ 153 w 871690"/>
              <a:gd name="connsiteY4" fmla="*/ 0 h 812800"/>
              <a:gd name="connsiteX0" fmla="*/ 153 w 871690"/>
              <a:gd name="connsiteY0" fmla="*/ 0 h 820737"/>
              <a:gd name="connsiteX1" fmla="*/ 871690 w 871690"/>
              <a:gd name="connsiteY1" fmla="*/ 738187 h 820737"/>
              <a:gd name="connsiteX2" fmla="*/ 871690 w 871690"/>
              <a:gd name="connsiteY2" fmla="*/ 820737 h 820737"/>
              <a:gd name="connsiteX3" fmla="*/ 152 w 871690"/>
              <a:gd name="connsiteY3" fmla="*/ 90487 h 820737"/>
              <a:gd name="connsiteX4" fmla="*/ 153 w 871690"/>
              <a:gd name="connsiteY4" fmla="*/ 0 h 820737"/>
              <a:gd name="connsiteX0" fmla="*/ 153 w 878254"/>
              <a:gd name="connsiteY0" fmla="*/ 0 h 820737"/>
              <a:gd name="connsiteX1" fmla="*/ 878254 w 878254"/>
              <a:gd name="connsiteY1" fmla="*/ 581430 h 820737"/>
              <a:gd name="connsiteX2" fmla="*/ 871690 w 878254"/>
              <a:gd name="connsiteY2" fmla="*/ 820737 h 820737"/>
              <a:gd name="connsiteX3" fmla="*/ 152 w 878254"/>
              <a:gd name="connsiteY3" fmla="*/ 90487 h 820737"/>
              <a:gd name="connsiteX4" fmla="*/ 153 w 878254"/>
              <a:gd name="connsiteY4" fmla="*/ 0 h 820737"/>
              <a:gd name="connsiteX0" fmla="*/ 153 w 878254"/>
              <a:gd name="connsiteY0" fmla="*/ 0 h 949833"/>
              <a:gd name="connsiteX1" fmla="*/ 878254 w 878254"/>
              <a:gd name="connsiteY1" fmla="*/ 710526 h 949833"/>
              <a:gd name="connsiteX2" fmla="*/ 871690 w 878254"/>
              <a:gd name="connsiteY2" fmla="*/ 949833 h 949833"/>
              <a:gd name="connsiteX3" fmla="*/ 152 w 878254"/>
              <a:gd name="connsiteY3" fmla="*/ 219583 h 949833"/>
              <a:gd name="connsiteX4" fmla="*/ 153 w 878254"/>
              <a:gd name="connsiteY4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254" h="949833">
                <a:moveTo>
                  <a:pt x="153" y="0"/>
                </a:moveTo>
                <a:lnTo>
                  <a:pt x="878254" y="710526"/>
                </a:lnTo>
                <a:lnTo>
                  <a:pt x="871690" y="949833"/>
                </a:lnTo>
                <a:lnTo>
                  <a:pt x="152" y="219583"/>
                </a:lnTo>
                <a:cubicBezTo>
                  <a:pt x="681" y="191008"/>
                  <a:pt x="-376" y="28575"/>
                  <a:pt x="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643AE2F-8130-4711-9FB6-1331902242F2}"/>
              </a:ext>
            </a:extLst>
          </p:cNvPr>
          <p:cNvSpPr/>
          <p:nvPr/>
        </p:nvSpPr>
        <p:spPr>
          <a:xfrm>
            <a:off x="4847763" y="3687463"/>
            <a:ext cx="1507067" cy="965199"/>
          </a:xfrm>
          <a:custGeom>
            <a:avLst/>
            <a:gdLst>
              <a:gd name="connsiteX0" fmla="*/ 626534 w 1896534"/>
              <a:gd name="connsiteY0" fmla="*/ 0 h 1007533"/>
              <a:gd name="connsiteX1" fmla="*/ 0 w 1896534"/>
              <a:gd name="connsiteY1" fmla="*/ 389466 h 1007533"/>
              <a:gd name="connsiteX2" fmla="*/ 1439334 w 1896534"/>
              <a:gd name="connsiteY2" fmla="*/ 1007533 h 1007533"/>
              <a:gd name="connsiteX3" fmla="*/ 1896534 w 1896534"/>
              <a:gd name="connsiteY3" fmla="*/ 635000 h 1007533"/>
              <a:gd name="connsiteX4" fmla="*/ 626534 w 1896534"/>
              <a:gd name="connsiteY4" fmla="*/ 0 h 1007533"/>
              <a:gd name="connsiteX0" fmla="*/ 626534 w 1955801"/>
              <a:gd name="connsiteY0" fmla="*/ 0 h 1007533"/>
              <a:gd name="connsiteX1" fmla="*/ 0 w 1955801"/>
              <a:gd name="connsiteY1" fmla="*/ 389466 h 1007533"/>
              <a:gd name="connsiteX2" fmla="*/ 1439334 w 1955801"/>
              <a:gd name="connsiteY2" fmla="*/ 1007533 h 1007533"/>
              <a:gd name="connsiteX3" fmla="*/ 1955801 w 1955801"/>
              <a:gd name="connsiteY3" fmla="*/ 592667 h 1007533"/>
              <a:gd name="connsiteX4" fmla="*/ 626534 w 1955801"/>
              <a:gd name="connsiteY4" fmla="*/ 0 h 1007533"/>
              <a:gd name="connsiteX0" fmla="*/ 558800 w 1888067"/>
              <a:gd name="connsiteY0" fmla="*/ 0 h 1007533"/>
              <a:gd name="connsiteX1" fmla="*/ 0 w 1888067"/>
              <a:gd name="connsiteY1" fmla="*/ 304799 h 1007533"/>
              <a:gd name="connsiteX2" fmla="*/ 1371600 w 1888067"/>
              <a:gd name="connsiteY2" fmla="*/ 1007533 h 1007533"/>
              <a:gd name="connsiteX3" fmla="*/ 1888067 w 1888067"/>
              <a:gd name="connsiteY3" fmla="*/ 592667 h 1007533"/>
              <a:gd name="connsiteX4" fmla="*/ 558800 w 1888067"/>
              <a:gd name="connsiteY4" fmla="*/ 0 h 1007533"/>
              <a:gd name="connsiteX0" fmla="*/ 558800 w 1888067"/>
              <a:gd name="connsiteY0" fmla="*/ 0 h 1049866"/>
              <a:gd name="connsiteX1" fmla="*/ 0 w 1888067"/>
              <a:gd name="connsiteY1" fmla="*/ 304799 h 1049866"/>
              <a:gd name="connsiteX2" fmla="*/ 1041400 w 1888067"/>
              <a:gd name="connsiteY2" fmla="*/ 1049866 h 1049866"/>
              <a:gd name="connsiteX3" fmla="*/ 1888067 w 1888067"/>
              <a:gd name="connsiteY3" fmla="*/ 592667 h 1049866"/>
              <a:gd name="connsiteX4" fmla="*/ 558800 w 1888067"/>
              <a:gd name="connsiteY4" fmla="*/ 0 h 1049866"/>
              <a:gd name="connsiteX0" fmla="*/ 558800 w 1659467"/>
              <a:gd name="connsiteY0" fmla="*/ 0 h 1049866"/>
              <a:gd name="connsiteX1" fmla="*/ 0 w 1659467"/>
              <a:gd name="connsiteY1" fmla="*/ 304799 h 1049866"/>
              <a:gd name="connsiteX2" fmla="*/ 1041400 w 1659467"/>
              <a:gd name="connsiteY2" fmla="*/ 1049866 h 1049866"/>
              <a:gd name="connsiteX3" fmla="*/ 1659467 w 1659467"/>
              <a:gd name="connsiteY3" fmla="*/ 694267 h 1049866"/>
              <a:gd name="connsiteX4" fmla="*/ 558800 w 1659467"/>
              <a:gd name="connsiteY4" fmla="*/ 0 h 1049866"/>
              <a:gd name="connsiteX0" fmla="*/ 651933 w 1659467"/>
              <a:gd name="connsiteY0" fmla="*/ 0 h 973666"/>
              <a:gd name="connsiteX1" fmla="*/ 0 w 1659467"/>
              <a:gd name="connsiteY1" fmla="*/ 228599 h 973666"/>
              <a:gd name="connsiteX2" fmla="*/ 1041400 w 1659467"/>
              <a:gd name="connsiteY2" fmla="*/ 973666 h 973666"/>
              <a:gd name="connsiteX3" fmla="*/ 1659467 w 1659467"/>
              <a:gd name="connsiteY3" fmla="*/ 618067 h 973666"/>
              <a:gd name="connsiteX4" fmla="*/ 651933 w 1659467"/>
              <a:gd name="connsiteY4" fmla="*/ 0 h 973666"/>
              <a:gd name="connsiteX0" fmla="*/ 651933 w 1659467"/>
              <a:gd name="connsiteY0" fmla="*/ 0 h 965199"/>
              <a:gd name="connsiteX1" fmla="*/ 0 w 1659467"/>
              <a:gd name="connsiteY1" fmla="*/ 228599 h 965199"/>
              <a:gd name="connsiteX2" fmla="*/ 872067 w 1659467"/>
              <a:gd name="connsiteY2" fmla="*/ 965199 h 965199"/>
              <a:gd name="connsiteX3" fmla="*/ 1659467 w 1659467"/>
              <a:gd name="connsiteY3" fmla="*/ 618067 h 965199"/>
              <a:gd name="connsiteX4" fmla="*/ 651933 w 1659467"/>
              <a:gd name="connsiteY4" fmla="*/ 0 h 965199"/>
              <a:gd name="connsiteX0" fmla="*/ 651933 w 1507067"/>
              <a:gd name="connsiteY0" fmla="*/ 0 h 965199"/>
              <a:gd name="connsiteX1" fmla="*/ 0 w 1507067"/>
              <a:gd name="connsiteY1" fmla="*/ 228599 h 965199"/>
              <a:gd name="connsiteX2" fmla="*/ 872067 w 1507067"/>
              <a:gd name="connsiteY2" fmla="*/ 965199 h 965199"/>
              <a:gd name="connsiteX3" fmla="*/ 1507067 w 1507067"/>
              <a:gd name="connsiteY3" fmla="*/ 719667 h 965199"/>
              <a:gd name="connsiteX4" fmla="*/ 651933 w 1507067"/>
              <a:gd name="connsiteY4" fmla="*/ 0 h 9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067" h="965199">
                <a:moveTo>
                  <a:pt x="651933" y="0"/>
                </a:moveTo>
                <a:lnTo>
                  <a:pt x="0" y="228599"/>
                </a:lnTo>
                <a:lnTo>
                  <a:pt x="872067" y="965199"/>
                </a:lnTo>
                <a:lnTo>
                  <a:pt x="1507067" y="719667"/>
                </a:lnTo>
                <a:lnTo>
                  <a:pt x="6519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7A28B09-E21C-4BAB-915E-974D2A2C049C}"/>
              </a:ext>
            </a:extLst>
          </p:cNvPr>
          <p:cNvSpPr/>
          <p:nvPr/>
        </p:nvSpPr>
        <p:spPr>
          <a:xfrm>
            <a:off x="4850785" y="3916277"/>
            <a:ext cx="871690" cy="820737"/>
          </a:xfrm>
          <a:custGeom>
            <a:avLst/>
            <a:gdLst>
              <a:gd name="connsiteX0" fmla="*/ 0 w 876300"/>
              <a:gd name="connsiteY0" fmla="*/ 0 h 819150"/>
              <a:gd name="connsiteX1" fmla="*/ 876300 w 876300"/>
              <a:gd name="connsiteY1" fmla="*/ 736600 h 819150"/>
              <a:gd name="connsiteX2" fmla="*/ 876300 w 876300"/>
              <a:gd name="connsiteY2" fmla="*/ 819150 h 819150"/>
              <a:gd name="connsiteX3" fmla="*/ 0 w 876300"/>
              <a:gd name="connsiteY3" fmla="*/ 88900 h 819150"/>
              <a:gd name="connsiteX4" fmla="*/ 0 w 876300"/>
              <a:gd name="connsiteY4" fmla="*/ 0 h 819150"/>
              <a:gd name="connsiteX0" fmla="*/ 7938 w 876300"/>
              <a:gd name="connsiteY0" fmla="*/ 0 h 815975"/>
              <a:gd name="connsiteX1" fmla="*/ 876300 w 876300"/>
              <a:gd name="connsiteY1" fmla="*/ 733425 h 815975"/>
              <a:gd name="connsiteX2" fmla="*/ 876300 w 876300"/>
              <a:gd name="connsiteY2" fmla="*/ 815975 h 815975"/>
              <a:gd name="connsiteX3" fmla="*/ 0 w 876300"/>
              <a:gd name="connsiteY3" fmla="*/ 85725 h 815975"/>
              <a:gd name="connsiteX4" fmla="*/ 7938 w 876300"/>
              <a:gd name="connsiteY4" fmla="*/ 0 h 815975"/>
              <a:gd name="connsiteX0" fmla="*/ 1588 w 869950"/>
              <a:gd name="connsiteY0" fmla="*/ 0 h 815975"/>
              <a:gd name="connsiteX1" fmla="*/ 869950 w 869950"/>
              <a:gd name="connsiteY1" fmla="*/ 733425 h 815975"/>
              <a:gd name="connsiteX2" fmla="*/ 869950 w 869950"/>
              <a:gd name="connsiteY2" fmla="*/ 815975 h 815975"/>
              <a:gd name="connsiteX3" fmla="*/ 0 w 869950"/>
              <a:gd name="connsiteY3" fmla="*/ 85725 h 815975"/>
              <a:gd name="connsiteX4" fmla="*/ 1588 w 869950"/>
              <a:gd name="connsiteY4" fmla="*/ 0 h 815975"/>
              <a:gd name="connsiteX0" fmla="*/ 12701 w 881063"/>
              <a:gd name="connsiteY0" fmla="*/ 0 h 815975"/>
              <a:gd name="connsiteX1" fmla="*/ 881063 w 881063"/>
              <a:gd name="connsiteY1" fmla="*/ 733425 h 815975"/>
              <a:gd name="connsiteX2" fmla="*/ 881063 w 881063"/>
              <a:gd name="connsiteY2" fmla="*/ 815975 h 815975"/>
              <a:gd name="connsiteX3" fmla="*/ 0 w 881063"/>
              <a:gd name="connsiteY3" fmla="*/ 82550 h 815975"/>
              <a:gd name="connsiteX4" fmla="*/ 12701 w 881063"/>
              <a:gd name="connsiteY4" fmla="*/ 0 h 815975"/>
              <a:gd name="connsiteX0" fmla="*/ 3176 w 881063"/>
              <a:gd name="connsiteY0" fmla="*/ 0 h 815975"/>
              <a:gd name="connsiteX1" fmla="*/ 881063 w 881063"/>
              <a:gd name="connsiteY1" fmla="*/ 733425 h 815975"/>
              <a:gd name="connsiteX2" fmla="*/ 881063 w 881063"/>
              <a:gd name="connsiteY2" fmla="*/ 815975 h 815975"/>
              <a:gd name="connsiteX3" fmla="*/ 0 w 881063"/>
              <a:gd name="connsiteY3" fmla="*/ 82550 h 815975"/>
              <a:gd name="connsiteX4" fmla="*/ 3176 w 881063"/>
              <a:gd name="connsiteY4" fmla="*/ 0 h 815975"/>
              <a:gd name="connsiteX0" fmla="*/ 15876 w 881063"/>
              <a:gd name="connsiteY0" fmla="*/ 0 h 817562"/>
              <a:gd name="connsiteX1" fmla="*/ 881063 w 881063"/>
              <a:gd name="connsiteY1" fmla="*/ 735012 h 817562"/>
              <a:gd name="connsiteX2" fmla="*/ 881063 w 881063"/>
              <a:gd name="connsiteY2" fmla="*/ 817562 h 817562"/>
              <a:gd name="connsiteX3" fmla="*/ 0 w 881063"/>
              <a:gd name="connsiteY3" fmla="*/ 84137 h 817562"/>
              <a:gd name="connsiteX4" fmla="*/ 15876 w 881063"/>
              <a:gd name="connsiteY4" fmla="*/ 0 h 817562"/>
              <a:gd name="connsiteX0" fmla="*/ 7938 w 881063"/>
              <a:gd name="connsiteY0" fmla="*/ 0 h 819150"/>
              <a:gd name="connsiteX1" fmla="*/ 881063 w 881063"/>
              <a:gd name="connsiteY1" fmla="*/ 736600 h 819150"/>
              <a:gd name="connsiteX2" fmla="*/ 881063 w 881063"/>
              <a:gd name="connsiteY2" fmla="*/ 819150 h 819150"/>
              <a:gd name="connsiteX3" fmla="*/ 0 w 881063"/>
              <a:gd name="connsiteY3" fmla="*/ 85725 h 819150"/>
              <a:gd name="connsiteX4" fmla="*/ 7938 w 881063"/>
              <a:gd name="connsiteY4" fmla="*/ 0 h 819150"/>
              <a:gd name="connsiteX0" fmla="*/ 71 w 873196"/>
              <a:gd name="connsiteY0" fmla="*/ 0 h 819150"/>
              <a:gd name="connsiteX1" fmla="*/ 873196 w 873196"/>
              <a:gd name="connsiteY1" fmla="*/ 736600 h 819150"/>
              <a:gd name="connsiteX2" fmla="*/ 873196 w 873196"/>
              <a:gd name="connsiteY2" fmla="*/ 819150 h 819150"/>
              <a:gd name="connsiteX3" fmla="*/ 1658 w 873196"/>
              <a:gd name="connsiteY3" fmla="*/ 88900 h 819150"/>
              <a:gd name="connsiteX4" fmla="*/ 71 w 873196"/>
              <a:gd name="connsiteY4" fmla="*/ 0 h 819150"/>
              <a:gd name="connsiteX0" fmla="*/ 153 w 871690"/>
              <a:gd name="connsiteY0" fmla="*/ 0 h 812800"/>
              <a:gd name="connsiteX1" fmla="*/ 871690 w 871690"/>
              <a:gd name="connsiteY1" fmla="*/ 730250 h 812800"/>
              <a:gd name="connsiteX2" fmla="*/ 871690 w 871690"/>
              <a:gd name="connsiteY2" fmla="*/ 812800 h 812800"/>
              <a:gd name="connsiteX3" fmla="*/ 152 w 871690"/>
              <a:gd name="connsiteY3" fmla="*/ 82550 h 812800"/>
              <a:gd name="connsiteX4" fmla="*/ 153 w 871690"/>
              <a:gd name="connsiteY4" fmla="*/ 0 h 812800"/>
              <a:gd name="connsiteX0" fmla="*/ 153 w 871690"/>
              <a:gd name="connsiteY0" fmla="*/ 0 h 820737"/>
              <a:gd name="connsiteX1" fmla="*/ 871690 w 871690"/>
              <a:gd name="connsiteY1" fmla="*/ 738187 h 820737"/>
              <a:gd name="connsiteX2" fmla="*/ 871690 w 871690"/>
              <a:gd name="connsiteY2" fmla="*/ 820737 h 820737"/>
              <a:gd name="connsiteX3" fmla="*/ 152 w 871690"/>
              <a:gd name="connsiteY3" fmla="*/ 90487 h 820737"/>
              <a:gd name="connsiteX4" fmla="*/ 153 w 871690"/>
              <a:gd name="connsiteY4" fmla="*/ 0 h 82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90" h="820737">
                <a:moveTo>
                  <a:pt x="153" y="0"/>
                </a:moveTo>
                <a:lnTo>
                  <a:pt x="871690" y="738187"/>
                </a:lnTo>
                <a:lnTo>
                  <a:pt x="871690" y="820737"/>
                </a:lnTo>
                <a:lnTo>
                  <a:pt x="152" y="90487"/>
                </a:lnTo>
                <a:cubicBezTo>
                  <a:pt x="681" y="61912"/>
                  <a:pt x="-376" y="28575"/>
                  <a:pt x="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B3C2CC9-BCC4-49B9-86D3-EF45E7C3E88B}"/>
              </a:ext>
            </a:extLst>
          </p:cNvPr>
          <p:cNvSpPr/>
          <p:nvPr/>
        </p:nvSpPr>
        <p:spPr>
          <a:xfrm flipH="1">
            <a:off x="5717710" y="4409969"/>
            <a:ext cx="637117" cy="327045"/>
          </a:xfrm>
          <a:custGeom>
            <a:avLst/>
            <a:gdLst>
              <a:gd name="connsiteX0" fmla="*/ 0 w 876300"/>
              <a:gd name="connsiteY0" fmla="*/ 0 h 819150"/>
              <a:gd name="connsiteX1" fmla="*/ 876300 w 876300"/>
              <a:gd name="connsiteY1" fmla="*/ 736600 h 819150"/>
              <a:gd name="connsiteX2" fmla="*/ 876300 w 876300"/>
              <a:gd name="connsiteY2" fmla="*/ 819150 h 819150"/>
              <a:gd name="connsiteX3" fmla="*/ 0 w 876300"/>
              <a:gd name="connsiteY3" fmla="*/ 88900 h 819150"/>
              <a:gd name="connsiteX4" fmla="*/ 0 w 876300"/>
              <a:gd name="connsiteY4" fmla="*/ 0 h 819150"/>
              <a:gd name="connsiteX0" fmla="*/ 7938 w 876300"/>
              <a:gd name="connsiteY0" fmla="*/ 0 h 815975"/>
              <a:gd name="connsiteX1" fmla="*/ 876300 w 876300"/>
              <a:gd name="connsiteY1" fmla="*/ 733425 h 815975"/>
              <a:gd name="connsiteX2" fmla="*/ 876300 w 876300"/>
              <a:gd name="connsiteY2" fmla="*/ 815975 h 815975"/>
              <a:gd name="connsiteX3" fmla="*/ 0 w 876300"/>
              <a:gd name="connsiteY3" fmla="*/ 85725 h 815975"/>
              <a:gd name="connsiteX4" fmla="*/ 7938 w 876300"/>
              <a:gd name="connsiteY4" fmla="*/ 0 h 815975"/>
              <a:gd name="connsiteX0" fmla="*/ 1588 w 869950"/>
              <a:gd name="connsiteY0" fmla="*/ 0 h 815975"/>
              <a:gd name="connsiteX1" fmla="*/ 869950 w 869950"/>
              <a:gd name="connsiteY1" fmla="*/ 733425 h 815975"/>
              <a:gd name="connsiteX2" fmla="*/ 869950 w 869950"/>
              <a:gd name="connsiteY2" fmla="*/ 815975 h 815975"/>
              <a:gd name="connsiteX3" fmla="*/ 0 w 869950"/>
              <a:gd name="connsiteY3" fmla="*/ 85725 h 815975"/>
              <a:gd name="connsiteX4" fmla="*/ 1588 w 869950"/>
              <a:gd name="connsiteY4" fmla="*/ 0 h 815975"/>
              <a:gd name="connsiteX0" fmla="*/ 12701 w 881063"/>
              <a:gd name="connsiteY0" fmla="*/ 0 h 815975"/>
              <a:gd name="connsiteX1" fmla="*/ 881063 w 881063"/>
              <a:gd name="connsiteY1" fmla="*/ 733425 h 815975"/>
              <a:gd name="connsiteX2" fmla="*/ 881063 w 881063"/>
              <a:gd name="connsiteY2" fmla="*/ 815975 h 815975"/>
              <a:gd name="connsiteX3" fmla="*/ 0 w 881063"/>
              <a:gd name="connsiteY3" fmla="*/ 82550 h 815975"/>
              <a:gd name="connsiteX4" fmla="*/ 12701 w 881063"/>
              <a:gd name="connsiteY4" fmla="*/ 0 h 815975"/>
              <a:gd name="connsiteX0" fmla="*/ 3176 w 881063"/>
              <a:gd name="connsiteY0" fmla="*/ 0 h 815975"/>
              <a:gd name="connsiteX1" fmla="*/ 881063 w 881063"/>
              <a:gd name="connsiteY1" fmla="*/ 733425 h 815975"/>
              <a:gd name="connsiteX2" fmla="*/ 881063 w 881063"/>
              <a:gd name="connsiteY2" fmla="*/ 815975 h 815975"/>
              <a:gd name="connsiteX3" fmla="*/ 0 w 881063"/>
              <a:gd name="connsiteY3" fmla="*/ 82550 h 815975"/>
              <a:gd name="connsiteX4" fmla="*/ 3176 w 881063"/>
              <a:gd name="connsiteY4" fmla="*/ 0 h 815975"/>
              <a:gd name="connsiteX0" fmla="*/ 15876 w 881063"/>
              <a:gd name="connsiteY0" fmla="*/ 0 h 817562"/>
              <a:gd name="connsiteX1" fmla="*/ 881063 w 881063"/>
              <a:gd name="connsiteY1" fmla="*/ 735012 h 817562"/>
              <a:gd name="connsiteX2" fmla="*/ 881063 w 881063"/>
              <a:gd name="connsiteY2" fmla="*/ 817562 h 817562"/>
              <a:gd name="connsiteX3" fmla="*/ 0 w 881063"/>
              <a:gd name="connsiteY3" fmla="*/ 84137 h 817562"/>
              <a:gd name="connsiteX4" fmla="*/ 15876 w 881063"/>
              <a:gd name="connsiteY4" fmla="*/ 0 h 817562"/>
              <a:gd name="connsiteX0" fmla="*/ 7938 w 881063"/>
              <a:gd name="connsiteY0" fmla="*/ 0 h 819150"/>
              <a:gd name="connsiteX1" fmla="*/ 881063 w 881063"/>
              <a:gd name="connsiteY1" fmla="*/ 736600 h 819150"/>
              <a:gd name="connsiteX2" fmla="*/ 881063 w 881063"/>
              <a:gd name="connsiteY2" fmla="*/ 819150 h 819150"/>
              <a:gd name="connsiteX3" fmla="*/ 0 w 881063"/>
              <a:gd name="connsiteY3" fmla="*/ 85725 h 819150"/>
              <a:gd name="connsiteX4" fmla="*/ 7938 w 881063"/>
              <a:gd name="connsiteY4" fmla="*/ 0 h 819150"/>
              <a:gd name="connsiteX0" fmla="*/ 71 w 873196"/>
              <a:gd name="connsiteY0" fmla="*/ 0 h 819150"/>
              <a:gd name="connsiteX1" fmla="*/ 873196 w 873196"/>
              <a:gd name="connsiteY1" fmla="*/ 736600 h 819150"/>
              <a:gd name="connsiteX2" fmla="*/ 873196 w 873196"/>
              <a:gd name="connsiteY2" fmla="*/ 819150 h 819150"/>
              <a:gd name="connsiteX3" fmla="*/ 1658 w 873196"/>
              <a:gd name="connsiteY3" fmla="*/ 88900 h 819150"/>
              <a:gd name="connsiteX4" fmla="*/ 71 w 873196"/>
              <a:gd name="connsiteY4" fmla="*/ 0 h 819150"/>
              <a:gd name="connsiteX0" fmla="*/ 153 w 871690"/>
              <a:gd name="connsiteY0" fmla="*/ 0 h 812800"/>
              <a:gd name="connsiteX1" fmla="*/ 871690 w 871690"/>
              <a:gd name="connsiteY1" fmla="*/ 730250 h 812800"/>
              <a:gd name="connsiteX2" fmla="*/ 871690 w 871690"/>
              <a:gd name="connsiteY2" fmla="*/ 812800 h 812800"/>
              <a:gd name="connsiteX3" fmla="*/ 152 w 871690"/>
              <a:gd name="connsiteY3" fmla="*/ 82550 h 812800"/>
              <a:gd name="connsiteX4" fmla="*/ 153 w 871690"/>
              <a:gd name="connsiteY4" fmla="*/ 0 h 812800"/>
              <a:gd name="connsiteX0" fmla="*/ 153 w 871690"/>
              <a:gd name="connsiteY0" fmla="*/ 0 h 820737"/>
              <a:gd name="connsiteX1" fmla="*/ 871690 w 871690"/>
              <a:gd name="connsiteY1" fmla="*/ 738187 h 820737"/>
              <a:gd name="connsiteX2" fmla="*/ 871690 w 871690"/>
              <a:gd name="connsiteY2" fmla="*/ 820737 h 820737"/>
              <a:gd name="connsiteX3" fmla="*/ 152 w 871690"/>
              <a:gd name="connsiteY3" fmla="*/ 90487 h 820737"/>
              <a:gd name="connsiteX4" fmla="*/ 153 w 871690"/>
              <a:gd name="connsiteY4" fmla="*/ 0 h 820737"/>
              <a:gd name="connsiteX0" fmla="*/ 153 w 878254"/>
              <a:gd name="connsiteY0" fmla="*/ 0 h 820737"/>
              <a:gd name="connsiteX1" fmla="*/ 878254 w 878254"/>
              <a:gd name="connsiteY1" fmla="*/ 581430 h 820737"/>
              <a:gd name="connsiteX2" fmla="*/ 871690 w 878254"/>
              <a:gd name="connsiteY2" fmla="*/ 820737 h 820737"/>
              <a:gd name="connsiteX3" fmla="*/ 152 w 878254"/>
              <a:gd name="connsiteY3" fmla="*/ 90487 h 820737"/>
              <a:gd name="connsiteX4" fmla="*/ 153 w 878254"/>
              <a:gd name="connsiteY4" fmla="*/ 0 h 820737"/>
              <a:gd name="connsiteX0" fmla="*/ 153 w 878254"/>
              <a:gd name="connsiteY0" fmla="*/ 0 h 949833"/>
              <a:gd name="connsiteX1" fmla="*/ 878254 w 878254"/>
              <a:gd name="connsiteY1" fmla="*/ 710526 h 949833"/>
              <a:gd name="connsiteX2" fmla="*/ 871690 w 878254"/>
              <a:gd name="connsiteY2" fmla="*/ 949833 h 949833"/>
              <a:gd name="connsiteX3" fmla="*/ 152 w 878254"/>
              <a:gd name="connsiteY3" fmla="*/ 219583 h 949833"/>
              <a:gd name="connsiteX4" fmla="*/ 153 w 878254"/>
              <a:gd name="connsiteY4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254" h="949833">
                <a:moveTo>
                  <a:pt x="153" y="0"/>
                </a:moveTo>
                <a:lnTo>
                  <a:pt x="878254" y="710526"/>
                </a:lnTo>
                <a:lnTo>
                  <a:pt x="871690" y="949833"/>
                </a:lnTo>
                <a:lnTo>
                  <a:pt x="152" y="219583"/>
                </a:lnTo>
                <a:cubicBezTo>
                  <a:pt x="681" y="191008"/>
                  <a:pt x="-376" y="28575"/>
                  <a:pt x="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317AD99F-E781-4903-812F-52C0AF48993F}"/>
              </a:ext>
            </a:extLst>
          </p:cNvPr>
          <p:cNvSpPr/>
          <p:nvPr/>
        </p:nvSpPr>
        <p:spPr>
          <a:xfrm rot="7804343">
            <a:off x="4499403" y="1065728"/>
            <a:ext cx="72000" cy="1080000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D6A59D-C72B-4C6A-B880-B2B9229F815B}"/>
              </a:ext>
            </a:extLst>
          </p:cNvPr>
          <p:cNvCxnSpPr>
            <a:cxnSpLocks/>
          </p:cNvCxnSpPr>
          <p:nvPr/>
        </p:nvCxnSpPr>
        <p:spPr>
          <a:xfrm>
            <a:off x="4798708" y="1864501"/>
            <a:ext cx="0" cy="3540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13EEA1-E056-4C58-BBC6-C2A574344CD3}"/>
              </a:ext>
            </a:extLst>
          </p:cNvPr>
          <p:cNvCxnSpPr>
            <a:cxnSpLocks/>
          </p:cNvCxnSpPr>
          <p:nvPr/>
        </p:nvCxnSpPr>
        <p:spPr>
          <a:xfrm>
            <a:off x="6174569" y="1472292"/>
            <a:ext cx="0" cy="3408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ylinder 51">
            <a:extLst>
              <a:ext uri="{FF2B5EF4-FFF2-40B4-BE49-F238E27FC236}">
                <a16:creationId xmlns:a16="http://schemas.microsoft.com/office/drawing/2014/main" id="{9C83D67E-0031-42B5-9C33-2E5B0B43F9EF}"/>
              </a:ext>
            </a:extLst>
          </p:cNvPr>
          <p:cNvSpPr/>
          <p:nvPr/>
        </p:nvSpPr>
        <p:spPr>
          <a:xfrm rot="7804343">
            <a:off x="5805180" y="611907"/>
            <a:ext cx="72000" cy="1080000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Cylinder 45">
            <a:extLst>
              <a:ext uri="{FF2B5EF4-FFF2-40B4-BE49-F238E27FC236}">
                <a16:creationId xmlns:a16="http://schemas.microsoft.com/office/drawing/2014/main" id="{80E62BD5-9EF2-4085-8CE5-698A4493D3D4}"/>
              </a:ext>
            </a:extLst>
          </p:cNvPr>
          <p:cNvSpPr/>
          <p:nvPr/>
        </p:nvSpPr>
        <p:spPr>
          <a:xfrm>
            <a:off x="5843161" y="556201"/>
            <a:ext cx="72000" cy="3852909"/>
          </a:xfrm>
          <a:prstGeom prst="can">
            <a:avLst>
              <a:gd name="adj" fmla="val 687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6CEBBF0-D280-40C8-868E-2BDBADE7C3F2}"/>
              </a:ext>
            </a:extLst>
          </p:cNvPr>
          <p:cNvSpPr/>
          <p:nvPr/>
        </p:nvSpPr>
        <p:spPr>
          <a:xfrm>
            <a:off x="4798708" y="1826577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6C197F8-3D8C-4B31-87A3-ED0A1E90C6D4}"/>
              </a:ext>
            </a:extLst>
          </p:cNvPr>
          <p:cNvSpPr/>
          <p:nvPr/>
        </p:nvSpPr>
        <p:spPr>
          <a:xfrm rot="6732245">
            <a:off x="6151085" y="4879676"/>
            <a:ext cx="50490" cy="45719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BF0E52E-48C7-4B12-94F1-C3CB09E6D45A}"/>
              </a:ext>
            </a:extLst>
          </p:cNvPr>
          <p:cNvSpPr/>
          <p:nvPr/>
        </p:nvSpPr>
        <p:spPr>
          <a:xfrm rot="6732245">
            <a:off x="4783166" y="5413779"/>
            <a:ext cx="50490" cy="45719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4A47B8B-42C0-40EC-9C2C-61CCCD59954C}"/>
              </a:ext>
            </a:extLst>
          </p:cNvPr>
          <p:cNvSpPr/>
          <p:nvPr/>
        </p:nvSpPr>
        <p:spPr>
          <a:xfrm>
            <a:off x="4783008" y="1807827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3C8B083-DD60-4BAE-9A4F-273C1BDE44D1}"/>
              </a:ext>
            </a:extLst>
          </p:cNvPr>
          <p:cNvSpPr/>
          <p:nvPr/>
        </p:nvSpPr>
        <p:spPr>
          <a:xfrm>
            <a:off x="4761822" y="1791754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7DB9E4C-318D-4FC1-8124-E763B5C27344}"/>
              </a:ext>
            </a:extLst>
          </p:cNvPr>
          <p:cNvSpPr/>
          <p:nvPr/>
        </p:nvSpPr>
        <p:spPr>
          <a:xfrm>
            <a:off x="4740636" y="1776054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108281A-E7BE-4E5D-9F4D-AB26B3FFE4BF}"/>
              </a:ext>
            </a:extLst>
          </p:cNvPr>
          <p:cNvSpPr/>
          <p:nvPr/>
        </p:nvSpPr>
        <p:spPr>
          <a:xfrm>
            <a:off x="4718108" y="1758456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BCCEDE4-EE59-4F06-B033-52FACA82C87F}"/>
              </a:ext>
            </a:extLst>
          </p:cNvPr>
          <p:cNvCxnSpPr>
            <a:cxnSpLocks/>
          </p:cNvCxnSpPr>
          <p:nvPr/>
        </p:nvCxnSpPr>
        <p:spPr>
          <a:xfrm>
            <a:off x="4682967" y="1778898"/>
            <a:ext cx="0" cy="142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EA366789-C9A5-4782-BB16-FA8F3673D73D}"/>
              </a:ext>
            </a:extLst>
          </p:cNvPr>
          <p:cNvSpPr/>
          <p:nvPr/>
        </p:nvSpPr>
        <p:spPr>
          <a:xfrm>
            <a:off x="4698667" y="1740876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51279A1-8C95-491E-9044-A60C145157CA}"/>
              </a:ext>
            </a:extLst>
          </p:cNvPr>
          <p:cNvSpPr/>
          <p:nvPr/>
        </p:nvSpPr>
        <p:spPr>
          <a:xfrm>
            <a:off x="4682967" y="1722126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0AA6A03-6867-470C-9B92-8BFD0066C34C}"/>
              </a:ext>
            </a:extLst>
          </p:cNvPr>
          <p:cNvSpPr/>
          <p:nvPr/>
        </p:nvSpPr>
        <p:spPr>
          <a:xfrm>
            <a:off x="6113725" y="1383887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D8C0D678-0F27-4C28-A45C-11659DE0E0E6}"/>
              </a:ext>
            </a:extLst>
          </p:cNvPr>
          <p:cNvSpPr/>
          <p:nvPr/>
        </p:nvSpPr>
        <p:spPr>
          <a:xfrm>
            <a:off x="6098025" y="1365137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1520655-F62D-4C52-8B57-5F9722D14D4D}"/>
              </a:ext>
            </a:extLst>
          </p:cNvPr>
          <p:cNvSpPr/>
          <p:nvPr/>
        </p:nvSpPr>
        <p:spPr>
          <a:xfrm>
            <a:off x="6076839" y="1349064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30DEFAB5-47ED-4823-A096-6393C1542CEA}"/>
              </a:ext>
            </a:extLst>
          </p:cNvPr>
          <p:cNvSpPr/>
          <p:nvPr/>
        </p:nvSpPr>
        <p:spPr>
          <a:xfrm>
            <a:off x="6055653" y="1333364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334DA1F-79B0-480C-94F5-2AFDD56473A8}"/>
              </a:ext>
            </a:extLst>
          </p:cNvPr>
          <p:cNvSpPr/>
          <p:nvPr/>
        </p:nvSpPr>
        <p:spPr>
          <a:xfrm>
            <a:off x="6033125" y="1315766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374CD236-2138-4377-AD35-CE705556BFC3}"/>
              </a:ext>
            </a:extLst>
          </p:cNvPr>
          <p:cNvSpPr/>
          <p:nvPr/>
        </p:nvSpPr>
        <p:spPr>
          <a:xfrm>
            <a:off x="6013684" y="1298186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F2D183B-5F9D-416B-9553-2DA4D04603EE}"/>
              </a:ext>
            </a:extLst>
          </p:cNvPr>
          <p:cNvSpPr/>
          <p:nvPr/>
        </p:nvSpPr>
        <p:spPr>
          <a:xfrm>
            <a:off x="5997984" y="1279436"/>
            <a:ext cx="58072" cy="50897"/>
          </a:xfrm>
          <a:custGeom>
            <a:avLst/>
            <a:gdLst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8113 h 138113"/>
              <a:gd name="connsiteX1" fmla="*/ 176213 w 176213"/>
              <a:gd name="connsiteY1" fmla="*/ 0 h 138113"/>
              <a:gd name="connsiteX2" fmla="*/ 176213 w 176213"/>
              <a:gd name="connsiteY2" fmla="*/ 0 h 138113"/>
              <a:gd name="connsiteX3" fmla="*/ 176213 w 176213"/>
              <a:gd name="connsiteY3" fmla="*/ 0 h 138113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9091 h 139091"/>
              <a:gd name="connsiteX1" fmla="*/ 176213 w 176213"/>
              <a:gd name="connsiteY1" fmla="*/ 978 h 139091"/>
              <a:gd name="connsiteX2" fmla="*/ 176213 w 176213"/>
              <a:gd name="connsiteY2" fmla="*/ 978 h 139091"/>
              <a:gd name="connsiteX3" fmla="*/ 176213 w 176213"/>
              <a:gd name="connsiteY3" fmla="*/ 978 h 139091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8614 h 138614"/>
              <a:gd name="connsiteX1" fmla="*/ 176213 w 176213"/>
              <a:gd name="connsiteY1" fmla="*/ 501 h 138614"/>
              <a:gd name="connsiteX2" fmla="*/ 176213 w 176213"/>
              <a:gd name="connsiteY2" fmla="*/ 501 h 138614"/>
              <a:gd name="connsiteX3" fmla="*/ 176213 w 176213"/>
              <a:gd name="connsiteY3" fmla="*/ 501 h 138614"/>
              <a:gd name="connsiteX0" fmla="*/ 0 w 176213"/>
              <a:gd name="connsiteY0" fmla="*/ 139389 h 139389"/>
              <a:gd name="connsiteX1" fmla="*/ 176213 w 176213"/>
              <a:gd name="connsiteY1" fmla="*/ 1276 h 139389"/>
              <a:gd name="connsiteX2" fmla="*/ 176213 w 176213"/>
              <a:gd name="connsiteY2" fmla="*/ 1276 h 139389"/>
              <a:gd name="connsiteX3" fmla="*/ 176213 w 176213"/>
              <a:gd name="connsiteY3" fmla="*/ 1276 h 13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13" h="139389">
                <a:moveTo>
                  <a:pt x="0" y="139389"/>
                </a:moveTo>
                <a:cubicBezTo>
                  <a:pt x="929" y="45527"/>
                  <a:pt x="64487" y="-9207"/>
                  <a:pt x="176213" y="1276"/>
                </a:cubicBezTo>
                <a:lnTo>
                  <a:pt x="176213" y="1276"/>
                </a:lnTo>
                <a:lnTo>
                  <a:pt x="176213" y="1276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0AB40D-E821-4CFD-8543-330F6F334A3D}"/>
              </a:ext>
            </a:extLst>
          </p:cNvPr>
          <p:cNvSpPr/>
          <p:nvPr/>
        </p:nvSpPr>
        <p:spPr>
          <a:xfrm rot="2193341">
            <a:off x="4347633" y="4902802"/>
            <a:ext cx="96504" cy="713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D6F1439-2B26-4CCF-822C-C1A9FE915F14}"/>
              </a:ext>
            </a:extLst>
          </p:cNvPr>
          <p:cNvSpPr/>
          <p:nvPr/>
        </p:nvSpPr>
        <p:spPr>
          <a:xfrm rot="2193341">
            <a:off x="6028587" y="4315253"/>
            <a:ext cx="96504" cy="713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C202E3A-7149-4F61-BB31-3B614F84761A}"/>
              </a:ext>
            </a:extLst>
          </p:cNvPr>
          <p:cNvSpPr txBox="1"/>
          <p:nvPr/>
        </p:nvSpPr>
        <p:spPr>
          <a:xfrm>
            <a:off x="2354852" y="4819851"/>
            <a:ext cx="14007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LM Roman 10" panose="00000500000000000000" pitchFamily="50" charset="0"/>
              </a:rPr>
              <a:t>Location of G-clamp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7D1142-89B6-407D-9C5D-877D2CF1EBFC}"/>
              </a:ext>
            </a:extLst>
          </p:cNvPr>
          <p:cNvCxnSpPr>
            <a:cxnSpLocks/>
            <a:stCxn id="110" idx="3"/>
            <a:endCxn id="108" idx="4"/>
          </p:cNvCxnSpPr>
          <p:nvPr/>
        </p:nvCxnSpPr>
        <p:spPr>
          <a:xfrm flipV="1">
            <a:off x="3755552" y="4967147"/>
            <a:ext cx="619080" cy="145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5D2722F-263C-4E1B-AE75-497D9D214EAA}"/>
              </a:ext>
            </a:extLst>
          </p:cNvPr>
          <p:cNvSpPr/>
          <p:nvPr/>
        </p:nvSpPr>
        <p:spPr>
          <a:xfrm>
            <a:off x="5116580" y="5915821"/>
            <a:ext cx="831657" cy="548359"/>
          </a:xfrm>
          <a:custGeom>
            <a:avLst/>
            <a:gdLst>
              <a:gd name="connsiteX0" fmla="*/ 2451100 w 2484966"/>
              <a:gd name="connsiteY0" fmla="*/ 376766 h 1325033"/>
              <a:gd name="connsiteX1" fmla="*/ 1731433 w 2484966"/>
              <a:gd name="connsiteY1" fmla="*/ 0 h 1325033"/>
              <a:gd name="connsiteX2" fmla="*/ 1663700 w 2484966"/>
              <a:gd name="connsiteY2" fmla="*/ 4233 h 1325033"/>
              <a:gd name="connsiteX3" fmla="*/ 1587500 w 2484966"/>
              <a:gd name="connsiteY3" fmla="*/ 42333 h 1325033"/>
              <a:gd name="connsiteX4" fmla="*/ 1553633 w 2484966"/>
              <a:gd name="connsiteY4" fmla="*/ 105833 h 1325033"/>
              <a:gd name="connsiteX5" fmla="*/ 1553633 w 2484966"/>
              <a:gd name="connsiteY5" fmla="*/ 105833 h 1325033"/>
              <a:gd name="connsiteX6" fmla="*/ 1528233 w 2484966"/>
              <a:gd name="connsiteY6" fmla="*/ 169333 h 1325033"/>
              <a:gd name="connsiteX7" fmla="*/ 1439333 w 2484966"/>
              <a:gd name="connsiteY7" fmla="*/ 207433 h 1325033"/>
              <a:gd name="connsiteX8" fmla="*/ 105833 w 2484966"/>
              <a:gd name="connsiteY8" fmla="*/ 588433 h 1325033"/>
              <a:gd name="connsiteX9" fmla="*/ 0 w 2484966"/>
              <a:gd name="connsiteY9" fmla="*/ 643466 h 1325033"/>
              <a:gd name="connsiteX10" fmla="*/ 0 w 2484966"/>
              <a:gd name="connsiteY10" fmla="*/ 690033 h 1325033"/>
              <a:gd name="connsiteX11" fmla="*/ 0 w 2484966"/>
              <a:gd name="connsiteY11" fmla="*/ 749300 h 1325033"/>
              <a:gd name="connsiteX12" fmla="*/ 757766 w 2484966"/>
              <a:gd name="connsiteY12" fmla="*/ 1325033 h 1325033"/>
              <a:gd name="connsiteX13" fmla="*/ 2484966 w 2484966"/>
              <a:gd name="connsiteY13" fmla="*/ 630766 h 1325033"/>
              <a:gd name="connsiteX14" fmla="*/ 2451100 w 2484966"/>
              <a:gd name="connsiteY14" fmla="*/ 376766 h 1325033"/>
              <a:gd name="connsiteX0" fmla="*/ 2470150 w 2504016"/>
              <a:gd name="connsiteY0" fmla="*/ 376766 h 1325033"/>
              <a:gd name="connsiteX1" fmla="*/ 1750483 w 2504016"/>
              <a:gd name="connsiteY1" fmla="*/ 0 h 1325033"/>
              <a:gd name="connsiteX2" fmla="*/ 1682750 w 2504016"/>
              <a:gd name="connsiteY2" fmla="*/ 4233 h 1325033"/>
              <a:gd name="connsiteX3" fmla="*/ 1606550 w 2504016"/>
              <a:gd name="connsiteY3" fmla="*/ 42333 h 1325033"/>
              <a:gd name="connsiteX4" fmla="*/ 1572683 w 2504016"/>
              <a:gd name="connsiteY4" fmla="*/ 105833 h 1325033"/>
              <a:gd name="connsiteX5" fmla="*/ 1572683 w 2504016"/>
              <a:gd name="connsiteY5" fmla="*/ 105833 h 1325033"/>
              <a:gd name="connsiteX6" fmla="*/ 1547283 w 2504016"/>
              <a:gd name="connsiteY6" fmla="*/ 169333 h 1325033"/>
              <a:gd name="connsiteX7" fmla="*/ 1458383 w 2504016"/>
              <a:gd name="connsiteY7" fmla="*/ 207433 h 1325033"/>
              <a:gd name="connsiteX8" fmla="*/ 124883 w 2504016"/>
              <a:gd name="connsiteY8" fmla="*/ 588433 h 1325033"/>
              <a:gd name="connsiteX9" fmla="*/ 19050 w 2504016"/>
              <a:gd name="connsiteY9" fmla="*/ 643466 h 1325033"/>
              <a:gd name="connsiteX10" fmla="*/ 0 w 2504016"/>
              <a:gd name="connsiteY10" fmla="*/ 693208 h 1325033"/>
              <a:gd name="connsiteX11" fmla="*/ 19050 w 2504016"/>
              <a:gd name="connsiteY11" fmla="*/ 749300 h 1325033"/>
              <a:gd name="connsiteX12" fmla="*/ 776816 w 2504016"/>
              <a:gd name="connsiteY12" fmla="*/ 1325033 h 1325033"/>
              <a:gd name="connsiteX13" fmla="*/ 2504016 w 2504016"/>
              <a:gd name="connsiteY13" fmla="*/ 630766 h 1325033"/>
              <a:gd name="connsiteX14" fmla="*/ 2470150 w 2504016"/>
              <a:gd name="connsiteY14" fmla="*/ 376766 h 1325033"/>
              <a:gd name="connsiteX0" fmla="*/ 2470150 w 2504016"/>
              <a:gd name="connsiteY0" fmla="*/ 376766 h 1325033"/>
              <a:gd name="connsiteX1" fmla="*/ 1750483 w 2504016"/>
              <a:gd name="connsiteY1" fmla="*/ 0 h 1325033"/>
              <a:gd name="connsiteX2" fmla="*/ 1682750 w 2504016"/>
              <a:gd name="connsiteY2" fmla="*/ 4233 h 1325033"/>
              <a:gd name="connsiteX3" fmla="*/ 1606550 w 2504016"/>
              <a:gd name="connsiteY3" fmla="*/ 42333 h 1325033"/>
              <a:gd name="connsiteX4" fmla="*/ 1572683 w 2504016"/>
              <a:gd name="connsiteY4" fmla="*/ 105833 h 1325033"/>
              <a:gd name="connsiteX5" fmla="*/ 1572683 w 2504016"/>
              <a:gd name="connsiteY5" fmla="*/ 105833 h 1325033"/>
              <a:gd name="connsiteX6" fmla="*/ 1547283 w 2504016"/>
              <a:gd name="connsiteY6" fmla="*/ 169333 h 1325033"/>
              <a:gd name="connsiteX7" fmla="*/ 1458383 w 2504016"/>
              <a:gd name="connsiteY7" fmla="*/ 207433 h 1325033"/>
              <a:gd name="connsiteX8" fmla="*/ 124883 w 2504016"/>
              <a:gd name="connsiteY8" fmla="*/ 588433 h 1325033"/>
              <a:gd name="connsiteX9" fmla="*/ 19050 w 2504016"/>
              <a:gd name="connsiteY9" fmla="*/ 643466 h 1325033"/>
              <a:gd name="connsiteX10" fmla="*/ 0 w 2504016"/>
              <a:gd name="connsiteY10" fmla="*/ 693208 h 1325033"/>
              <a:gd name="connsiteX11" fmla="*/ 19050 w 2504016"/>
              <a:gd name="connsiteY11" fmla="*/ 749300 h 1325033"/>
              <a:gd name="connsiteX12" fmla="*/ 776816 w 2504016"/>
              <a:gd name="connsiteY12" fmla="*/ 1325033 h 1325033"/>
              <a:gd name="connsiteX13" fmla="*/ 2504016 w 2504016"/>
              <a:gd name="connsiteY13" fmla="*/ 630766 h 1325033"/>
              <a:gd name="connsiteX14" fmla="*/ 2470150 w 2504016"/>
              <a:gd name="connsiteY14" fmla="*/ 376766 h 1325033"/>
              <a:gd name="connsiteX0" fmla="*/ 2470150 w 2504016"/>
              <a:gd name="connsiteY0" fmla="*/ 376766 h 1325033"/>
              <a:gd name="connsiteX1" fmla="*/ 1750483 w 2504016"/>
              <a:gd name="connsiteY1" fmla="*/ 0 h 1325033"/>
              <a:gd name="connsiteX2" fmla="*/ 1682750 w 2504016"/>
              <a:gd name="connsiteY2" fmla="*/ 4233 h 1325033"/>
              <a:gd name="connsiteX3" fmla="*/ 1606550 w 2504016"/>
              <a:gd name="connsiteY3" fmla="*/ 42333 h 1325033"/>
              <a:gd name="connsiteX4" fmla="*/ 1572683 w 2504016"/>
              <a:gd name="connsiteY4" fmla="*/ 105833 h 1325033"/>
              <a:gd name="connsiteX5" fmla="*/ 1572683 w 2504016"/>
              <a:gd name="connsiteY5" fmla="*/ 105833 h 1325033"/>
              <a:gd name="connsiteX6" fmla="*/ 1547283 w 2504016"/>
              <a:gd name="connsiteY6" fmla="*/ 169333 h 1325033"/>
              <a:gd name="connsiteX7" fmla="*/ 1458383 w 2504016"/>
              <a:gd name="connsiteY7" fmla="*/ 207433 h 1325033"/>
              <a:gd name="connsiteX8" fmla="*/ 124883 w 2504016"/>
              <a:gd name="connsiteY8" fmla="*/ 588433 h 1325033"/>
              <a:gd name="connsiteX9" fmla="*/ 19050 w 2504016"/>
              <a:gd name="connsiteY9" fmla="*/ 643466 h 1325033"/>
              <a:gd name="connsiteX10" fmla="*/ 0 w 2504016"/>
              <a:gd name="connsiteY10" fmla="*/ 693208 h 1325033"/>
              <a:gd name="connsiteX11" fmla="*/ 33337 w 2504016"/>
              <a:gd name="connsiteY11" fmla="*/ 787400 h 1325033"/>
              <a:gd name="connsiteX12" fmla="*/ 776816 w 2504016"/>
              <a:gd name="connsiteY12" fmla="*/ 1325033 h 1325033"/>
              <a:gd name="connsiteX13" fmla="*/ 2504016 w 2504016"/>
              <a:gd name="connsiteY13" fmla="*/ 630766 h 1325033"/>
              <a:gd name="connsiteX14" fmla="*/ 2470150 w 2504016"/>
              <a:gd name="connsiteY14" fmla="*/ 376766 h 1325033"/>
              <a:gd name="connsiteX0" fmla="*/ 2470150 w 2504016"/>
              <a:gd name="connsiteY0" fmla="*/ 376766 h 1325033"/>
              <a:gd name="connsiteX1" fmla="*/ 1750483 w 2504016"/>
              <a:gd name="connsiteY1" fmla="*/ 0 h 1325033"/>
              <a:gd name="connsiteX2" fmla="*/ 1682750 w 2504016"/>
              <a:gd name="connsiteY2" fmla="*/ 4233 h 1325033"/>
              <a:gd name="connsiteX3" fmla="*/ 1606550 w 2504016"/>
              <a:gd name="connsiteY3" fmla="*/ 42333 h 1325033"/>
              <a:gd name="connsiteX4" fmla="*/ 1572683 w 2504016"/>
              <a:gd name="connsiteY4" fmla="*/ 105833 h 1325033"/>
              <a:gd name="connsiteX5" fmla="*/ 1572683 w 2504016"/>
              <a:gd name="connsiteY5" fmla="*/ 105833 h 1325033"/>
              <a:gd name="connsiteX6" fmla="*/ 1547283 w 2504016"/>
              <a:gd name="connsiteY6" fmla="*/ 169333 h 1325033"/>
              <a:gd name="connsiteX7" fmla="*/ 1458383 w 2504016"/>
              <a:gd name="connsiteY7" fmla="*/ 207433 h 1325033"/>
              <a:gd name="connsiteX8" fmla="*/ 124883 w 2504016"/>
              <a:gd name="connsiteY8" fmla="*/ 588433 h 1325033"/>
              <a:gd name="connsiteX9" fmla="*/ 19050 w 2504016"/>
              <a:gd name="connsiteY9" fmla="*/ 643466 h 1325033"/>
              <a:gd name="connsiteX10" fmla="*/ 0 w 2504016"/>
              <a:gd name="connsiteY10" fmla="*/ 693208 h 1325033"/>
              <a:gd name="connsiteX11" fmla="*/ 33337 w 2504016"/>
              <a:gd name="connsiteY11" fmla="*/ 787400 h 1325033"/>
              <a:gd name="connsiteX12" fmla="*/ 776816 w 2504016"/>
              <a:gd name="connsiteY12" fmla="*/ 1325033 h 1325033"/>
              <a:gd name="connsiteX13" fmla="*/ 2504016 w 2504016"/>
              <a:gd name="connsiteY13" fmla="*/ 630766 h 1325033"/>
              <a:gd name="connsiteX14" fmla="*/ 2470150 w 2504016"/>
              <a:gd name="connsiteY14" fmla="*/ 376766 h 1325033"/>
              <a:gd name="connsiteX0" fmla="*/ 2470150 w 2504016"/>
              <a:gd name="connsiteY0" fmla="*/ 376766 h 1325033"/>
              <a:gd name="connsiteX1" fmla="*/ 1750483 w 2504016"/>
              <a:gd name="connsiteY1" fmla="*/ 0 h 1325033"/>
              <a:gd name="connsiteX2" fmla="*/ 1682750 w 2504016"/>
              <a:gd name="connsiteY2" fmla="*/ 4233 h 1325033"/>
              <a:gd name="connsiteX3" fmla="*/ 1606550 w 2504016"/>
              <a:gd name="connsiteY3" fmla="*/ 42333 h 1325033"/>
              <a:gd name="connsiteX4" fmla="*/ 1572683 w 2504016"/>
              <a:gd name="connsiteY4" fmla="*/ 105833 h 1325033"/>
              <a:gd name="connsiteX5" fmla="*/ 1572683 w 2504016"/>
              <a:gd name="connsiteY5" fmla="*/ 105833 h 1325033"/>
              <a:gd name="connsiteX6" fmla="*/ 1547283 w 2504016"/>
              <a:gd name="connsiteY6" fmla="*/ 169333 h 1325033"/>
              <a:gd name="connsiteX7" fmla="*/ 1458383 w 2504016"/>
              <a:gd name="connsiteY7" fmla="*/ 207433 h 1325033"/>
              <a:gd name="connsiteX8" fmla="*/ 124883 w 2504016"/>
              <a:gd name="connsiteY8" fmla="*/ 588433 h 1325033"/>
              <a:gd name="connsiteX9" fmla="*/ 19050 w 2504016"/>
              <a:gd name="connsiteY9" fmla="*/ 643466 h 1325033"/>
              <a:gd name="connsiteX10" fmla="*/ 0 w 2504016"/>
              <a:gd name="connsiteY10" fmla="*/ 693208 h 1325033"/>
              <a:gd name="connsiteX11" fmla="*/ 33337 w 2504016"/>
              <a:gd name="connsiteY11" fmla="*/ 787400 h 1325033"/>
              <a:gd name="connsiteX12" fmla="*/ 776816 w 2504016"/>
              <a:gd name="connsiteY12" fmla="*/ 1325033 h 1325033"/>
              <a:gd name="connsiteX13" fmla="*/ 2504016 w 2504016"/>
              <a:gd name="connsiteY13" fmla="*/ 630766 h 1325033"/>
              <a:gd name="connsiteX14" fmla="*/ 2470150 w 2504016"/>
              <a:gd name="connsiteY14" fmla="*/ 376766 h 1325033"/>
              <a:gd name="connsiteX0" fmla="*/ 2472333 w 2506199"/>
              <a:gd name="connsiteY0" fmla="*/ 376766 h 1325033"/>
              <a:gd name="connsiteX1" fmla="*/ 1752666 w 2506199"/>
              <a:gd name="connsiteY1" fmla="*/ 0 h 1325033"/>
              <a:gd name="connsiteX2" fmla="*/ 1684933 w 2506199"/>
              <a:gd name="connsiteY2" fmla="*/ 4233 h 1325033"/>
              <a:gd name="connsiteX3" fmla="*/ 1608733 w 2506199"/>
              <a:gd name="connsiteY3" fmla="*/ 42333 h 1325033"/>
              <a:gd name="connsiteX4" fmla="*/ 1574866 w 2506199"/>
              <a:gd name="connsiteY4" fmla="*/ 105833 h 1325033"/>
              <a:gd name="connsiteX5" fmla="*/ 1574866 w 2506199"/>
              <a:gd name="connsiteY5" fmla="*/ 105833 h 1325033"/>
              <a:gd name="connsiteX6" fmla="*/ 1549466 w 2506199"/>
              <a:gd name="connsiteY6" fmla="*/ 169333 h 1325033"/>
              <a:gd name="connsiteX7" fmla="*/ 1460566 w 2506199"/>
              <a:gd name="connsiteY7" fmla="*/ 207433 h 1325033"/>
              <a:gd name="connsiteX8" fmla="*/ 127066 w 2506199"/>
              <a:gd name="connsiteY8" fmla="*/ 588433 h 1325033"/>
              <a:gd name="connsiteX9" fmla="*/ 21233 w 2506199"/>
              <a:gd name="connsiteY9" fmla="*/ 643466 h 1325033"/>
              <a:gd name="connsiteX10" fmla="*/ 2183 w 2506199"/>
              <a:gd name="connsiteY10" fmla="*/ 693208 h 1325033"/>
              <a:gd name="connsiteX11" fmla="*/ 35520 w 2506199"/>
              <a:gd name="connsiteY11" fmla="*/ 787400 h 1325033"/>
              <a:gd name="connsiteX12" fmla="*/ 778999 w 2506199"/>
              <a:gd name="connsiteY12" fmla="*/ 1325033 h 1325033"/>
              <a:gd name="connsiteX13" fmla="*/ 2506199 w 2506199"/>
              <a:gd name="connsiteY13" fmla="*/ 630766 h 1325033"/>
              <a:gd name="connsiteX14" fmla="*/ 2472333 w 2506199"/>
              <a:gd name="connsiteY14" fmla="*/ 376766 h 1325033"/>
              <a:gd name="connsiteX0" fmla="*/ 2472333 w 2506199"/>
              <a:gd name="connsiteY0" fmla="*/ 376766 h 1325033"/>
              <a:gd name="connsiteX1" fmla="*/ 1752666 w 2506199"/>
              <a:gd name="connsiteY1" fmla="*/ 0 h 1325033"/>
              <a:gd name="connsiteX2" fmla="*/ 1684933 w 2506199"/>
              <a:gd name="connsiteY2" fmla="*/ 4233 h 1325033"/>
              <a:gd name="connsiteX3" fmla="*/ 1608733 w 2506199"/>
              <a:gd name="connsiteY3" fmla="*/ 42333 h 1325033"/>
              <a:gd name="connsiteX4" fmla="*/ 1574866 w 2506199"/>
              <a:gd name="connsiteY4" fmla="*/ 105833 h 1325033"/>
              <a:gd name="connsiteX5" fmla="*/ 1574866 w 2506199"/>
              <a:gd name="connsiteY5" fmla="*/ 105833 h 1325033"/>
              <a:gd name="connsiteX6" fmla="*/ 1549466 w 2506199"/>
              <a:gd name="connsiteY6" fmla="*/ 169333 h 1325033"/>
              <a:gd name="connsiteX7" fmla="*/ 1460566 w 2506199"/>
              <a:gd name="connsiteY7" fmla="*/ 207433 h 1325033"/>
              <a:gd name="connsiteX8" fmla="*/ 127066 w 2506199"/>
              <a:gd name="connsiteY8" fmla="*/ 588433 h 1325033"/>
              <a:gd name="connsiteX9" fmla="*/ 21233 w 2506199"/>
              <a:gd name="connsiteY9" fmla="*/ 643466 h 1325033"/>
              <a:gd name="connsiteX10" fmla="*/ 2183 w 2506199"/>
              <a:gd name="connsiteY10" fmla="*/ 693208 h 1325033"/>
              <a:gd name="connsiteX11" fmla="*/ 35520 w 2506199"/>
              <a:gd name="connsiteY11" fmla="*/ 787400 h 1325033"/>
              <a:gd name="connsiteX12" fmla="*/ 778999 w 2506199"/>
              <a:gd name="connsiteY12" fmla="*/ 1325033 h 1325033"/>
              <a:gd name="connsiteX13" fmla="*/ 2506199 w 2506199"/>
              <a:gd name="connsiteY13" fmla="*/ 630766 h 1325033"/>
              <a:gd name="connsiteX14" fmla="*/ 2472333 w 2506199"/>
              <a:gd name="connsiteY14" fmla="*/ 376766 h 1325033"/>
              <a:gd name="connsiteX0" fmla="*/ 2472333 w 2506199"/>
              <a:gd name="connsiteY0" fmla="*/ 376766 h 1325033"/>
              <a:gd name="connsiteX1" fmla="*/ 1752666 w 2506199"/>
              <a:gd name="connsiteY1" fmla="*/ 0 h 1325033"/>
              <a:gd name="connsiteX2" fmla="*/ 1684933 w 2506199"/>
              <a:gd name="connsiteY2" fmla="*/ 4233 h 1325033"/>
              <a:gd name="connsiteX3" fmla="*/ 1608733 w 2506199"/>
              <a:gd name="connsiteY3" fmla="*/ 42333 h 1325033"/>
              <a:gd name="connsiteX4" fmla="*/ 1574866 w 2506199"/>
              <a:gd name="connsiteY4" fmla="*/ 105833 h 1325033"/>
              <a:gd name="connsiteX5" fmla="*/ 1574866 w 2506199"/>
              <a:gd name="connsiteY5" fmla="*/ 105833 h 1325033"/>
              <a:gd name="connsiteX6" fmla="*/ 1549466 w 2506199"/>
              <a:gd name="connsiteY6" fmla="*/ 169333 h 1325033"/>
              <a:gd name="connsiteX7" fmla="*/ 1460566 w 2506199"/>
              <a:gd name="connsiteY7" fmla="*/ 207433 h 1325033"/>
              <a:gd name="connsiteX8" fmla="*/ 127066 w 2506199"/>
              <a:gd name="connsiteY8" fmla="*/ 588433 h 1325033"/>
              <a:gd name="connsiteX9" fmla="*/ 21233 w 2506199"/>
              <a:gd name="connsiteY9" fmla="*/ 643466 h 1325033"/>
              <a:gd name="connsiteX10" fmla="*/ 2183 w 2506199"/>
              <a:gd name="connsiteY10" fmla="*/ 693208 h 1325033"/>
              <a:gd name="connsiteX11" fmla="*/ 35520 w 2506199"/>
              <a:gd name="connsiteY11" fmla="*/ 787400 h 1325033"/>
              <a:gd name="connsiteX12" fmla="*/ 778999 w 2506199"/>
              <a:gd name="connsiteY12" fmla="*/ 1325033 h 1325033"/>
              <a:gd name="connsiteX13" fmla="*/ 2506199 w 2506199"/>
              <a:gd name="connsiteY13" fmla="*/ 630766 h 1325033"/>
              <a:gd name="connsiteX14" fmla="*/ 2472333 w 2506199"/>
              <a:gd name="connsiteY14" fmla="*/ 376766 h 1325033"/>
              <a:gd name="connsiteX0" fmla="*/ 2472333 w 2506199"/>
              <a:gd name="connsiteY0" fmla="*/ 376766 h 1325033"/>
              <a:gd name="connsiteX1" fmla="*/ 1752666 w 2506199"/>
              <a:gd name="connsiteY1" fmla="*/ 0 h 1325033"/>
              <a:gd name="connsiteX2" fmla="*/ 1684933 w 2506199"/>
              <a:gd name="connsiteY2" fmla="*/ 4233 h 1325033"/>
              <a:gd name="connsiteX3" fmla="*/ 1608733 w 2506199"/>
              <a:gd name="connsiteY3" fmla="*/ 42333 h 1325033"/>
              <a:gd name="connsiteX4" fmla="*/ 1574866 w 2506199"/>
              <a:gd name="connsiteY4" fmla="*/ 105833 h 1325033"/>
              <a:gd name="connsiteX5" fmla="*/ 1574866 w 2506199"/>
              <a:gd name="connsiteY5" fmla="*/ 105833 h 1325033"/>
              <a:gd name="connsiteX6" fmla="*/ 1549466 w 2506199"/>
              <a:gd name="connsiteY6" fmla="*/ 169333 h 1325033"/>
              <a:gd name="connsiteX7" fmla="*/ 1460566 w 2506199"/>
              <a:gd name="connsiteY7" fmla="*/ 207433 h 1325033"/>
              <a:gd name="connsiteX8" fmla="*/ 127066 w 2506199"/>
              <a:gd name="connsiteY8" fmla="*/ 588433 h 1325033"/>
              <a:gd name="connsiteX9" fmla="*/ 21233 w 2506199"/>
              <a:gd name="connsiteY9" fmla="*/ 643466 h 1325033"/>
              <a:gd name="connsiteX10" fmla="*/ 2183 w 2506199"/>
              <a:gd name="connsiteY10" fmla="*/ 693208 h 1325033"/>
              <a:gd name="connsiteX11" fmla="*/ 35520 w 2506199"/>
              <a:gd name="connsiteY11" fmla="*/ 787400 h 1325033"/>
              <a:gd name="connsiteX12" fmla="*/ 778999 w 2506199"/>
              <a:gd name="connsiteY12" fmla="*/ 1325033 h 1325033"/>
              <a:gd name="connsiteX13" fmla="*/ 2506199 w 2506199"/>
              <a:gd name="connsiteY13" fmla="*/ 630766 h 1325033"/>
              <a:gd name="connsiteX14" fmla="*/ 2472333 w 2506199"/>
              <a:gd name="connsiteY14" fmla="*/ 376766 h 1325033"/>
              <a:gd name="connsiteX0" fmla="*/ 2472333 w 2506199"/>
              <a:gd name="connsiteY0" fmla="*/ 376766 h 1325033"/>
              <a:gd name="connsiteX1" fmla="*/ 1752666 w 2506199"/>
              <a:gd name="connsiteY1" fmla="*/ 0 h 1325033"/>
              <a:gd name="connsiteX2" fmla="*/ 1684933 w 2506199"/>
              <a:gd name="connsiteY2" fmla="*/ 4233 h 1325033"/>
              <a:gd name="connsiteX3" fmla="*/ 1608733 w 2506199"/>
              <a:gd name="connsiteY3" fmla="*/ 42333 h 1325033"/>
              <a:gd name="connsiteX4" fmla="*/ 1574866 w 2506199"/>
              <a:gd name="connsiteY4" fmla="*/ 105833 h 1325033"/>
              <a:gd name="connsiteX5" fmla="*/ 1574866 w 2506199"/>
              <a:gd name="connsiteY5" fmla="*/ 105833 h 1325033"/>
              <a:gd name="connsiteX6" fmla="*/ 1549466 w 2506199"/>
              <a:gd name="connsiteY6" fmla="*/ 169333 h 1325033"/>
              <a:gd name="connsiteX7" fmla="*/ 1460566 w 2506199"/>
              <a:gd name="connsiteY7" fmla="*/ 207433 h 1325033"/>
              <a:gd name="connsiteX8" fmla="*/ 127066 w 2506199"/>
              <a:gd name="connsiteY8" fmla="*/ 588433 h 1325033"/>
              <a:gd name="connsiteX9" fmla="*/ 21233 w 2506199"/>
              <a:gd name="connsiteY9" fmla="*/ 643466 h 1325033"/>
              <a:gd name="connsiteX10" fmla="*/ 2183 w 2506199"/>
              <a:gd name="connsiteY10" fmla="*/ 693208 h 1325033"/>
              <a:gd name="connsiteX11" fmla="*/ 35520 w 2506199"/>
              <a:gd name="connsiteY11" fmla="*/ 787400 h 1325033"/>
              <a:gd name="connsiteX12" fmla="*/ 778999 w 2506199"/>
              <a:gd name="connsiteY12" fmla="*/ 1325033 h 1325033"/>
              <a:gd name="connsiteX13" fmla="*/ 2506199 w 2506199"/>
              <a:gd name="connsiteY13" fmla="*/ 630766 h 1325033"/>
              <a:gd name="connsiteX14" fmla="*/ 2472333 w 2506199"/>
              <a:gd name="connsiteY14" fmla="*/ 376766 h 1325033"/>
              <a:gd name="connsiteX0" fmla="*/ 2502806 w 2536672"/>
              <a:gd name="connsiteY0" fmla="*/ 376766 h 1325033"/>
              <a:gd name="connsiteX1" fmla="*/ 1783139 w 2536672"/>
              <a:gd name="connsiteY1" fmla="*/ 0 h 1325033"/>
              <a:gd name="connsiteX2" fmla="*/ 1715406 w 2536672"/>
              <a:gd name="connsiteY2" fmla="*/ 4233 h 1325033"/>
              <a:gd name="connsiteX3" fmla="*/ 1639206 w 2536672"/>
              <a:gd name="connsiteY3" fmla="*/ 42333 h 1325033"/>
              <a:gd name="connsiteX4" fmla="*/ 1605339 w 2536672"/>
              <a:gd name="connsiteY4" fmla="*/ 105833 h 1325033"/>
              <a:gd name="connsiteX5" fmla="*/ 1605339 w 2536672"/>
              <a:gd name="connsiteY5" fmla="*/ 105833 h 1325033"/>
              <a:gd name="connsiteX6" fmla="*/ 1579939 w 2536672"/>
              <a:gd name="connsiteY6" fmla="*/ 169333 h 1325033"/>
              <a:gd name="connsiteX7" fmla="*/ 1491039 w 2536672"/>
              <a:gd name="connsiteY7" fmla="*/ 207433 h 1325033"/>
              <a:gd name="connsiteX8" fmla="*/ 157539 w 2536672"/>
              <a:gd name="connsiteY8" fmla="*/ 588433 h 1325033"/>
              <a:gd name="connsiteX9" fmla="*/ 51706 w 2536672"/>
              <a:gd name="connsiteY9" fmla="*/ 643466 h 1325033"/>
              <a:gd name="connsiteX10" fmla="*/ 906 w 2536672"/>
              <a:gd name="connsiteY10" fmla="*/ 624946 h 1325033"/>
              <a:gd name="connsiteX11" fmla="*/ 65993 w 2536672"/>
              <a:gd name="connsiteY11" fmla="*/ 787400 h 1325033"/>
              <a:gd name="connsiteX12" fmla="*/ 809472 w 2536672"/>
              <a:gd name="connsiteY12" fmla="*/ 1325033 h 1325033"/>
              <a:gd name="connsiteX13" fmla="*/ 2536672 w 2536672"/>
              <a:gd name="connsiteY13" fmla="*/ 630766 h 1325033"/>
              <a:gd name="connsiteX14" fmla="*/ 2502806 w 2536672"/>
              <a:gd name="connsiteY14" fmla="*/ 376766 h 1325033"/>
              <a:gd name="connsiteX0" fmla="*/ 2502806 w 2536672"/>
              <a:gd name="connsiteY0" fmla="*/ 376766 h 1325033"/>
              <a:gd name="connsiteX1" fmla="*/ 1783139 w 2536672"/>
              <a:gd name="connsiteY1" fmla="*/ 0 h 1325033"/>
              <a:gd name="connsiteX2" fmla="*/ 1715406 w 2536672"/>
              <a:gd name="connsiteY2" fmla="*/ 4233 h 1325033"/>
              <a:gd name="connsiteX3" fmla="*/ 1639206 w 2536672"/>
              <a:gd name="connsiteY3" fmla="*/ 42333 h 1325033"/>
              <a:gd name="connsiteX4" fmla="*/ 1605339 w 2536672"/>
              <a:gd name="connsiteY4" fmla="*/ 105833 h 1325033"/>
              <a:gd name="connsiteX5" fmla="*/ 1605339 w 2536672"/>
              <a:gd name="connsiteY5" fmla="*/ 105833 h 1325033"/>
              <a:gd name="connsiteX6" fmla="*/ 1579939 w 2536672"/>
              <a:gd name="connsiteY6" fmla="*/ 169333 h 1325033"/>
              <a:gd name="connsiteX7" fmla="*/ 1491039 w 2536672"/>
              <a:gd name="connsiteY7" fmla="*/ 207433 h 1325033"/>
              <a:gd name="connsiteX8" fmla="*/ 157539 w 2536672"/>
              <a:gd name="connsiteY8" fmla="*/ 588433 h 1325033"/>
              <a:gd name="connsiteX9" fmla="*/ 45356 w 2536672"/>
              <a:gd name="connsiteY9" fmla="*/ 529166 h 1325033"/>
              <a:gd name="connsiteX10" fmla="*/ 906 w 2536672"/>
              <a:gd name="connsiteY10" fmla="*/ 624946 h 1325033"/>
              <a:gd name="connsiteX11" fmla="*/ 65993 w 2536672"/>
              <a:gd name="connsiteY11" fmla="*/ 787400 h 1325033"/>
              <a:gd name="connsiteX12" fmla="*/ 809472 w 2536672"/>
              <a:gd name="connsiteY12" fmla="*/ 1325033 h 1325033"/>
              <a:gd name="connsiteX13" fmla="*/ 2536672 w 2536672"/>
              <a:gd name="connsiteY13" fmla="*/ 630766 h 1325033"/>
              <a:gd name="connsiteX14" fmla="*/ 2502806 w 2536672"/>
              <a:gd name="connsiteY14" fmla="*/ 376766 h 1325033"/>
              <a:gd name="connsiteX0" fmla="*/ 2502806 w 2536672"/>
              <a:gd name="connsiteY0" fmla="*/ 376766 h 1325033"/>
              <a:gd name="connsiteX1" fmla="*/ 1783139 w 2536672"/>
              <a:gd name="connsiteY1" fmla="*/ 0 h 1325033"/>
              <a:gd name="connsiteX2" fmla="*/ 1715406 w 2536672"/>
              <a:gd name="connsiteY2" fmla="*/ 4233 h 1325033"/>
              <a:gd name="connsiteX3" fmla="*/ 1639206 w 2536672"/>
              <a:gd name="connsiteY3" fmla="*/ 42333 h 1325033"/>
              <a:gd name="connsiteX4" fmla="*/ 1605339 w 2536672"/>
              <a:gd name="connsiteY4" fmla="*/ 105833 h 1325033"/>
              <a:gd name="connsiteX5" fmla="*/ 1605339 w 2536672"/>
              <a:gd name="connsiteY5" fmla="*/ 105833 h 1325033"/>
              <a:gd name="connsiteX6" fmla="*/ 1579939 w 2536672"/>
              <a:gd name="connsiteY6" fmla="*/ 169333 h 1325033"/>
              <a:gd name="connsiteX7" fmla="*/ 1491039 w 2536672"/>
              <a:gd name="connsiteY7" fmla="*/ 207433 h 1325033"/>
              <a:gd name="connsiteX8" fmla="*/ 154364 w 2536672"/>
              <a:gd name="connsiteY8" fmla="*/ 451908 h 1325033"/>
              <a:gd name="connsiteX9" fmla="*/ 45356 w 2536672"/>
              <a:gd name="connsiteY9" fmla="*/ 529166 h 1325033"/>
              <a:gd name="connsiteX10" fmla="*/ 906 w 2536672"/>
              <a:gd name="connsiteY10" fmla="*/ 624946 h 1325033"/>
              <a:gd name="connsiteX11" fmla="*/ 65993 w 2536672"/>
              <a:gd name="connsiteY11" fmla="*/ 787400 h 1325033"/>
              <a:gd name="connsiteX12" fmla="*/ 809472 w 2536672"/>
              <a:gd name="connsiteY12" fmla="*/ 1325033 h 1325033"/>
              <a:gd name="connsiteX13" fmla="*/ 2536672 w 2536672"/>
              <a:gd name="connsiteY13" fmla="*/ 630766 h 1325033"/>
              <a:gd name="connsiteX14" fmla="*/ 2502806 w 2536672"/>
              <a:gd name="connsiteY14" fmla="*/ 376766 h 1325033"/>
              <a:gd name="connsiteX0" fmla="*/ 2502806 w 2536672"/>
              <a:gd name="connsiteY0" fmla="*/ 376766 h 1325033"/>
              <a:gd name="connsiteX1" fmla="*/ 1783139 w 2536672"/>
              <a:gd name="connsiteY1" fmla="*/ 0 h 1325033"/>
              <a:gd name="connsiteX2" fmla="*/ 1715406 w 2536672"/>
              <a:gd name="connsiteY2" fmla="*/ 4233 h 1325033"/>
              <a:gd name="connsiteX3" fmla="*/ 1639206 w 2536672"/>
              <a:gd name="connsiteY3" fmla="*/ 42333 h 1325033"/>
              <a:gd name="connsiteX4" fmla="*/ 1605339 w 2536672"/>
              <a:gd name="connsiteY4" fmla="*/ 105833 h 1325033"/>
              <a:gd name="connsiteX5" fmla="*/ 1605339 w 2536672"/>
              <a:gd name="connsiteY5" fmla="*/ 105833 h 1325033"/>
              <a:gd name="connsiteX6" fmla="*/ 1579939 w 2536672"/>
              <a:gd name="connsiteY6" fmla="*/ 169333 h 1325033"/>
              <a:gd name="connsiteX7" fmla="*/ 1408489 w 2536672"/>
              <a:gd name="connsiteY7" fmla="*/ 97895 h 1325033"/>
              <a:gd name="connsiteX8" fmla="*/ 154364 w 2536672"/>
              <a:gd name="connsiteY8" fmla="*/ 451908 h 1325033"/>
              <a:gd name="connsiteX9" fmla="*/ 45356 w 2536672"/>
              <a:gd name="connsiteY9" fmla="*/ 529166 h 1325033"/>
              <a:gd name="connsiteX10" fmla="*/ 906 w 2536672"/>
              <a:gd name="connsiteY10" fmla="*/ 624946 h 1325033"/>
              <a:gd name="connsiteX11" fmla="*/ 65993 w 2536672"/>
              <a:gd name="connsiteY11" fmla="*/ 787400 h 1325033"/>
              <a:gd name="connsiteX12" fmla="*/ 809472 w 2536672"/>
              <a:gd name="connsiteY12" fmla="*/ 1325033 h 1325033"/>
              <a:gd name="connsiteX13" fmla="*/ 2536672 w 2536672"/>
              <a:gd name="connsiteY13" fmla="*/ 630766 h 1325033"/>
              <a:gd name="connsiteX14" fmla="*/ 2502806 w 2536672"/>
              <a:gd name="connsiteY14" fmla="*/ 376766 h 1325033"/>
              <a:gd name="connsiteX0" fmla="*/ 2502806 w 2536672"/>
              <a:gd name="connsiteY0" fmla="*/ 376766 h 1325033"/>
              <a:gd name="connsiteX1" fmla="*/ 1783139 w 2536672"/>
              <a:gd name="connsiteY1" fmla="*/ 0 h 1325033"/>
              <a:gd name="connsiteX2" fmla="*/ 1715406 w 2536672"/>
              <a:gd name="connsiteY2" fmla="*/ 4233 h 1325033"/>
              <a:gd name="connsiteX3" fmla="*/ 1639206 w 2536672"/>
              <a:gd name="connsiteY3" fmla="*/ 42333 h 1325033"/>
              <a:gd name="connsiteX4" fmla="*/ 1605339 w 2536672"/>
              <a:gd name="connsiteY4" fmla="*/ 105833 h 1325033"/>
              <a:gd name="connsiteX5" fmla="*/ 1605339 w 2536672"/>
              <a:gd name="connsiteY5" fmla="*/ 105833 h 1325033"/>
              <a:gd name="connsiteX6" fmla="*/ 1468814 w 2536672"/>
              <a:gd name="connsiteY6" fmla="*/ 32808 h 1325033"/>
              <a:gd name="connsiteX7" fmla="*/ 1408489 w 2536672"/>
              <a:gd name="connsiteY7" fmla="*/ 97895 h 1325033"/>
              <a:gd name="connsiteX8" fmla="*/ 154364 w 2536672"/>
              <a:gd name="connsiteY8" fmla="*/ 451908 h 1325033"/>
              <a:gd name="connsiteX9" fmla="*/ 45356 w 2536672"/>
              <a:gd name="connsiteY9" fmla="*/ 529166 h 1325033"/>
              <a:gd name="connsiteX10" fmla="*/ 906 w 2536672"/>
              <a:gd name="connsiteY10" fmla="*/ 624946 h 1325033"/>
              <a:gd name="connsiteX11" fmla="*/ 65993 w 2536672"/>
              <a:gd name="connsiteY11" fmla="*/ 787400 h 1325033"/>
              <a:gd name="connsiteX12" fmla="*/ 809472 w 2536672"/>
              <a:gd name="connsiteY12" fmla="*/ 1325033 h 1325033"/>
              <a:gd name="connsiteX13" fmla="*/ 2536672 w 2536672"/>
              <a:gd name="connsiteY13" fmla="*/ 630766 h 1325033"/>
              <a:gd name="connsiteX14" fmla="*/ 2502806 w 2536672"/>
              <a:gd name="connsiteY14" fmla="*/ 376766 h 1325033"/>
              <a:gd name="connsiteX0" fmla="*/ 2502806 w 2536672"/>
              <a:gd name="connsiteY0" fmla="*/ 376766 h 1325033"/>
              <a:gd name="connsiteX1" fmla="*/ 1783139 w 2536672"/>
              <a:gd name="connsiteY1" fmla="*/ 0 h 1325033"/>
              <a:gd name="connsiteX2" fmla="*/ 1715406 w 2536672"/>
              <a:gd name="connsiteY2" fmla="*/ 4233 h 1325033"/>
              <a:gd name="connsiteX3" fmla="*/ 1639206 w 2536672"/>
              <a:gd name="connsiteY3" fmla="*/ 42333 h 1325033"/>
              <a:gd name="connsiteX4" fmla="*/ 1605339 w 2536672"/>
              <a:gd name="connsiteY4" fmla="*/ 105833 h 1325033"/>
              <a:gd name="connsiteX5" fmla="*/ 1605339 w 2536672"/>
              <a:gd name="connsiteY5" fmla="*/ 105833 h 1325033"/>
              <a:gd name="connsiteX6" fmla="*/ 1468814 w 2536672"/>
              <a:gd name="connsiteY6" fmla="*/ 32808 h 1325033"/>
              <a:gd name="connsiteX7" fmla="*/ 1367214 w 2536672"/>
              <a:gd name="connsiteY7" fmla="*/ 86783 h 1325033"/>
              <a:gd name="connsiteX8" fmla="*/ 154364 w 2536672"/>
              <a:gd name="connsiteY8" fmla="*/ 451908 h 1325033"/>
              <a:gd name="connsiteX9" fmla="*/ 45356 w 2536672"/>
              <a:gd name="connsiteY9" fmla="*/ 529166 h 1325033"/>
              <a:gd name="connsiteX10" fmla="*/ 906 w 2536672"/>
              <a:gd name="connsiteY10" fmla="*/ 624946 h 1325033"/>
              <a:gd name="connsiteX11" fmla="*/ 65993 w 2536672"/>
              <a:gd name="connsiteY11" fmla="*/ 787400 h 1325033"/>
              <a:gd name="connsiteX12" fmla="*/ 809472 w 2536672"/>
              <a:gd name="connsiteY12" fmla="*/ 1325033 h 1325033"/>
              <a:gd name="connsiteX13" fmla="*/ 2536672 w 2536672"/>
              <a:gd name="connsiteY13" fmla="*/ 630766 h 1325033"/>
              <a:gd name="connsiteX14" fmla="*/ 2502806 w 2536672"/>
              <a:gd name="connsiteY14" fmla="*/ 376766 h 1325033"/>
              <a:gd name="connsiteX0" fmla="*/ 2502806 w 2536672"/>
              <a:gd name="connsiteY0" fmla="*/ 421745 h 1370012"/>
              <a:gd name="connsiteX1" fmla="*/ 1783139 w 2536672"/>
              <a:gd name="connsiteY1" fmla="*/ 44979 h 1370012"/>
              <a:gd name="connsiteX2" fmla="*/ 1715406 w 2536672"/>
              <a:gd name="connsiteY2" fmla="*/ 49212 h 1370012"/>
              <a:gd name="connsiteX3" fmla="*/ 1639206 w 2536672"/>
              <a:gd name="connsiteY3" fmla="*/ 87312 h 1370012"/>
              <a:gd name="connsiteX4" fmla="*/ 1605339 w 2536672"/>
              <a:gd name="connsiteY4" fmla="*/ 150812 h 1370012"/>
              <a:gd name="connsiteX5" fmla="*/ 1491039 w 2536672"/>
              <a:gd name="connsiteY5" fmla="*/ 0 h 1370012"/>
              <a:gd name="connsiteX6" fmla="*/ 1468814 w 2536672"/>
              <a:gd name="connsiteY6" fmla="*/ 77787 h 1370012"/>
              <a:gd name="connsiteX7" fmla="*/ 1367214 w 2536672"/>
              <a:gd name="connsiteY7" fmla="*/ 131762 h 1370012"/>
              <a:gd name="connsiteX8" fmla="*/ 154364 w 2536672"/>
              <a:gd name="connsiteY8" fmla="*/ 496887 h 1370012"/>
              <a:gd name="connsiteX9" fmla="*/ 45356 w 2536672"/>
              <a:gd name="connsiteY9" fmla="*/ 574145 h 1370012"/>
              <a:gd name="connsiteX10" fmla="*/ 906 w 2536672"/>
              <a:gd name="connsiteY10" fmla="*/ 669925 h 1370012"/>
              <a:gd name="connsiteX11" fmla="*/ 65993 w 2536672"/>
              <a:gd name="connsiteY11" fmla="*/ 832379 h 1370012"/>
              <a:gd name="connsiteX12" fmla="*/ 809472 w 2536672"/>
              <a:gd name="connsiteY12" fmla="*/ 1370012 h 1370012"/>
              <a:gd name="connsiteX13" fmla="*/ 2536672 w 2536672"/>
              <a:gd name="connsiteY13" fmla="*/ 675745 h 1370012"/>
              <a:gd name="connsiteX14" fmla="*/ 2502806 w 2536672"/>
              <a:gd name="connsiteY14" fmla="*/ 421745 h 1370012"/>
              <a:gd name="connsiteX0" fmla="*/ 2502806 w 2536672"/>
              <a:gd name="connsiteY0" fmla="*/ 499533 h 1447800"/>
              <a:gd name="connsiteX1" fmla="*/ 1783139 w 2536672"/>
              <a:gd name="connsiteY1" fmla="*/ 122767 h 1447800"/>
              <a:gd name="connsiteX2" fmla="*/ 1715406 w 2536672"/>
              <a:gd name="connsiteY2" fmla="*/ 127000 h 1447800"/>
              <a:gd name="connsiteX3" fmla="*/ 1639206 w 2536672"/>
              <a:gd name="connsiteY3" fmla="*/ 165100 h 1447800"/>
              <a:gd name="connsiteX4" fmla="*/ 1529139 w 2536672"/>
              <a:gd name="connsiteY4" fmla="*/ 0 h 1447800"/>
              <a:gd name="connsiteX5" fmla="*/ 1491039 w 2536672"/>
              <a:gd name="connsiteY5" fmla="*/ 77788 h 1447800"/>
              <a:gd name="connsiteX6" fmla="*/ 1468814 w 2536672"/>
              <a:gd name="connsiteY6" fmla="*/ 155575 h 1447800"/>
              <a:gd name="connsiteX7" fmla="*/ 1367214 w 2536672"/>
              <a:gd name="connsiteY7" fmla="*/ 209550 h 1447800"/>
              <a:gd name="connsiteX8" fmla="*/ 154364 w 2536672"/>
              <a:gd name="connsiteY8" fmla="*/ 574675 h 1447800"/>
              <a:gd name="connsiteX9" fmla="*/ 45356 w 2536672"/>
              <a:gd name="connsiteY9" fmla="*/ 651933 h 1447800"/>
              <a:gd name="connsiteX10" fmla="*/ 906 w 2536672"/>
              <a:gd name="connsiteY10" fmla="*/ 747713 h 1447800"/>
              <a:gd name="connsiteX11" fmla="*/ 65993 w 2536672"/>
              <a:gd name="connsiteY11" fmla="*/ 910167 h 1447800"/>
              <a:gd name="connsiteX12" fmla="*/ 809472 w 2536672"/>
              <a:gd name="connsiteY12" fmla="*/ 1447800 h 1447800"/>
              <a:gd name="connsiteX13" fmla="*/ 2536672 w 2536672"/>
              <a:gd name="connsiteY13" fmla="*/ 753533 h 1447800"/>
              <a:gd name="connsiteX14" fmla="*/ 2502806 w 2536672"/>
              <a:gd name="connsiteY14" fmla="*/ 499533 h 1447800"/>
              <a:gd name="connsiteX0" fmla="*/ 2502806 w 2536672"/>
              <a:gd name="connsiteY0" fmla="*/ 550333 h 1498600"/>
              <a:gd name="connsiteX1" fmla="*/ 1783139 w 2536672"/>
              <a:gd name="connsiteY1" fmla="*/ 173567 h 1498600"/>
              <a:gd name="connsiteX2" fmla="*/ 1715406 w 2536672"/>
              <a:gd name="connsiteY2" fmla="*/ 177800 h 1498600"/>
              <a:gd name="connsiteX3" fmla="*/ 1613806 w 2536672"/>
              <a:gd name="connsiteY3" fmla="*/ 0 h 1498600"/>
              <a:gd name="connsiteX4" fmla="*/ 1529139 w 2536672"/>
              <a:gd name="connsiteY4" fmla="*/ 50800 h 1498600"/>
              <a:gd name="connsiteX5" fmla="*/ 1491039 w 2536672"/>
              <a:gd name="connsiteY5" fmla="*/ 128588 h 1498600"/>
              <a:gd name="connsiteX6" fmla="*/ 1468814 w 2536672"/>
              <a:gd name="connsiteY6" fmla="*/ 206375 h 1498600"/>
              <a:gd name="connsiteX7" fmla="*/ 1367214 w 2536672"/>
              <a:gd name="connsiteY7" fmla="*/ 260350 h 1498600"/>
              <a:gd name="connsiteX8" fmla="*/ 154364 w 2536672"/>
              <a:gd name="connsiteY8" fmla="*/ 625475 h 1498600"/>
              <a:gd name="connsiteX9" fmla="*/ 45356 w 2536672"/>
              <a:gd name="connsiteY9" fmla="*/ 702733 h 1498600"/>
              <a:gd name="connsiteX10" fmla="*/ 906 w 2536672"/>
              <a:gd name="connsiteY10" fmla="*/ 798513 h 1498600"/>
              <a:gd name="connsiteX11" fmla="*/ 65993 w 2536672"/>
              <a:gd name="connsiteY11" fmla="*/ 960967 h 1498600"/>
              <a:gd name="connsiteX12" fmla="*/ 809472 w 2536672"/>
              <a:gd name="connsiteY12" fmla="*/ 1498600 h 1498600"/>
              <a:gd name="connsiteX13" fmla="*/ 2536672 w 2536672"/>
              <a:gd name="connsiteY13" fmla="*/ 804333 h 1498600"/>
              <a:gd name="connsiteX14" fmla="*/ 2502806 w 2536672"/>
              <a:gd name="connsiteY14" fmla="*/ 550333 h 1498600"/>
              <a:gd name="connsiteX0" fmla="*/ 2502806 w 2536672"/>
              <a:gd name="connsiteY0" fmla="*/ 555096 h 1503363"/>
              <a:gd name="connsiteX1" fmla="*/ 1783139 w 2536672"/>
              <a:gd name="connsiteY1" fmla="*/ 178330 h 1503363"/>
              <a:gd name="connsiteX2" fmla="*/ 1691594 w 2536672"/>
              <a:gd name="connsiteY2" fmla="*/ 0 h 1503363"/>
              <a:gd name="connsiteX3" fmla="*/ 1613806 w 2536672"/>
              <a:gd name="connsiteY3" fmla="*/ 4763 h 1503363"/>
              <a:gd name="connsiteX4" fmla="*/ 1529139 w 2536672"/>
              <a:gd name="connsiteY4" fmla="*/ 55563 h 1503363"/>
              <a:gd name="connsiteX5" fmla="*/ 1491039 w 2536672"/>
              <a:gd name="connsiteY5" fmla="*/ 133351 h 1503363"/>
              <a:gd name="connsiteX6" fmla="*/ 1468814 w 2536672"/>
              <a:gd name="connsiteY6" fmla="*/ 211138 h 1503363"/>
              <a:gd name="connsiteX7" fmla="*/ 1367214 w 2536672"/>
              <a:gd name="connsiteY7" fmla="*/ 265113 h 1503363"/>
              <a:gd name="connsiteX8" fmla="*/ 154364 w 2536672"/>
              <a:gd name="connsiteY8" fmla="*/ 630238 h 1503363"/>
              <a:gd name="connsiteX9" fmla="*/ 45356 w 2536672"/>
              <a:gd name="connsiteY9" fmla="*/ 707496 h 1503363"/>
              <a:gd name="connsiteX10" fmla="*/ 906 w 2536672"/>
              <a:gd name="connsiteY10" fmla="*/ 803276 h 1503363"/>
              <a:gd name="connsiteX11" fmla="*/ 65993 w 2536672"/>
              <a:gd name="connsiteY11" fmla="*/ 965730 h 1503363"/>
              <a:gd name="connsiteX12" fmla="*/ 809472 w 2536672"/>
              <a:gd name="connsiteY12" fmla="*/ 1503363 h 1503363"/>
              <a:gd name="connsiteX13" fmla="*/ 2536672 w 2536672"/>
              <a:gd name="connsiteY13" fmla="*/ 809096 h 1503363"/>
              <a:gd name="connsiteX14" fmla="*/ 2502806 w 2536672"/>
              <a:gd name="connsiteY14" fmla="*/ 555096 h 1503363"/>
              <a:gd name="connsiteX0" fmla="*/ 2502806 w 2536672"/>
              <a:gd name="connsiteY0" fmla="*/ 555096 h 1503363"/>
              <a:gd name="connsiteX1" fmla="*/ 1748214 w 2536672"/>
              <a:gd name="connsiteY1" fmla="*/ 406930 h 1503363"/>
              <a:gd name="connsiteX2" fmla="*/ 1691594 w 2536672"/>
              <a:gd name="connsiteY2" fmla="*/ 0 h 1503363"/>
              <a:gd name="connsiteX3" fmla="*/ 1613806 w 2536672"/>
              <a:gd name="connsiteY3" fmla="*/ 4763 h 1503363"/>
              <a:gd name="connsiteX4" fmla="*/ 1529139 w 2536672"/>
              <a:gd name="connsiteY4" fmla="*/ 55563 h 1503363"/>
              <a:gd name="connsiteX5" fmla="*/ 1491039 w 2536672"/>
              <a:gd name="connsiteY5" fmla="*/ 133351 h 1503363"/>
              <a:gd name="connsiteX6" fmla="*/ 1468814 w 2536672"/>
              <a:gd name="connsiteY6" fmla="*/ 211138 h 1503363"/>
              <a:gd name="connsiteX7" fmla="*/ 1367214 w 2536672"/>
              <a:gd name="connsiteY7" fmla="*/ 265113 h 1503363"/>
              <a:gd name="connsiteX8" fmla="*/ 154364 w 2536672"/>
              <a:gd name="connsiteY8" fmla="*/ 630238 h 1503363"/>
              <a:gd name="connsiteX9" fmla="*/ 45356 w 2536672"/>
              <a:gd name="connsiteY9" fmla="*/ 707496 h 1503363"/>
              <a:gd name="connsiteX10" fmla="*/ 906 w 2536672"/>
              <a:gd name="connsiteY10" fmla="*/ 803276 h 1503363"/>
              <a:gd name="connsiteX11" fmla="*/ 65993 w 2536672"/>
              <a:gd name="connsiteY11" fmla="*/ 965730 h 1503363"/>
              <a:gd name="connsiteX12" fmla="*/ 809472 w 2536672"/>
              <a:gd name="connsiteY12" fmla="*/ 1503363 h 1503363"/>
              <a:gd name="connsiteX13" fmla="*/ 2536672 w 2536672"/>
              <a:gd name="connsiteY13" fmla="*/ 809096 h 1503363"/>
              <a:gd name="connsiteX14" fmla="*/ 2502806 w 2536672"/>
              <a:gd name="connsiteY14" fmla="*/ 555096 h 1503363"/>
              <a:gd name="connsiteX0" fmla="*/ 2502806 w 2536672"/>
              <a:gd name="connsiteY0" fmla="*/ 555096 h 1503363"/>
              <a:gd name="connsiteX1" fmla="*/ 1854576 w 2536672"/>
              <a:gd name="connsiteY1" fmla="*/ 297392 h 1503363"/>
              <a:gd name="connsiteX2" fmla="*/ 1691594 w 2536672"/>
              <a:gd name="connsiteY2" fmla="*/ 0 h 1503363"/>
              <a:gd name="connsiteX3" fmla="*/ 1613806 w 2536672"/>
              <a:gd name="connsiteY3" fmla="*/ 4763 h 1503363"/>
              <a:gd name="connsiteX4" fmla="*/ 1529139 w 2536672"/>
              <a:gd name="connsiteY4" fmla="*/ 55563 h 1503363"/>
              <a:gd name="connsiteX5" fmla="*/ 1491039 w 2536672"/>
              <a:gd name="connsiteY5" fmla="*/ 133351 h 1503363"/>
              <a:gd name="connsiteX6" fmla="*/ 1468814 w 2536672"/>
              <a:gd name="connsiteY6" fmla="*/ 211138 h 1503363"/>
              <a:gd name="connsiteX7" fmla="*/ 1367214 w 2536672"/>
              <a:gd name="connsiteY7" fmla="*/ 265113 h 1503363"/>
              <a:gd name="connsiteX8" fmla="*/ 154364 w 2536672"/>
              <a:gd name="connsiteY8" fmla="*/ 630238 h 1503363"/>
              <a:gd name="connsiteX9" fmla="*/ 45356 w 2536672"/>
              <a:gd name="connsiteY9" fmla="*/ 707496 h 1503363"/>
              <a:gd name="connsiteX10" fmla="*/ 906 w 2536672"/>
              <a:gd name="connsiteY10" fmla="*/ 803276 h 1503363"/>
              <a:gd name="connsiteX11" fmla="*/ 65993 w 2536672"/>
              <a:gd name="connsiteY11" fmla="*/ 965730 h 1503363"/>
              <a:gd name="connsiteX12" fmla="*/ 809472 w 2536672"/>
              <a:gd name="connsiteY12" fmla="*/ 1503363 h 1503363"/>
              <a:gd name="connsiteX13" fmla="*/ 2536672 w 2536672"/>
              <a:gd name="connsiteY13" fmla="*/ 809096 h 1503363"/>
              <a:gd name="connsiteX14" fmla="*/ 2502806 w 2536672"/>
              <a:gd name="connsiteY14" fmla="*/ 555096 h 1503363"/>
              <a:gd name="connsiteX0" fmla="*/ 2502806 w 2536672"/>
              <a:gd name="connsiteY0" fmla="*/ 550333 h 1498600"/>
              <a:gd name="connsiteX1" fmla="*/ 1854576 w 2536672"/>
              <a:gd name="connsiteY1" fmla="*/ 292629 h 1498600"/>
              <a:gd name="connsiteX2" fmla="*/ 1853519 w 2536672"/>
              <a:gd name="connsiteY2" fmla="*/ 117474 h 1498600"/>
              <a:gd name="connsiteX3" fmla="*/ 1613806 w 2536672"/>
              <a:gd name="connsiteY3" fmla="*/ 0 h 1498600"/>
              <a:gd name="connsiteX4" fmla="*/ 1529139 w 2536672"/>
              <a:gd name="connsiteY4" fmla="*/ 50800 h 1498600"/>
              <a:gd name="connsiteX5" fmla="*/ 1491039 w 2536672"/>
              <a:gd name="connsiteY5" fmla="*/ 128588 h 1498600"/>
              <a:gd name="connsiteX6" fmla="*/ 1468814 w 2536672"/>
              <a:gd name="connsiteY6" fmla="*/ 206375 h 1498600"/>
              <a:gd name="connsiteX7" fmla="*/ 1367214 w 2536672"/>
              <a:gd name="connsiteY7" fmla="*/ 260350 h 1498600"/>
              <a:gd name="connsiteX8" fmla="*/ 154364 w 2536672"/>
              <a:gd name="connsiteY8" fmla="*/ 625475 h 1498600"/>
              <a:gd name="connsiteX9" fmla="*/ 45356 w 2536672"/>
              <a:gd name="connsiteY9" fmla="*/ 702733 h 1498600"/>
              <a:gd name="connsiteX10" fmla="*/ 906 w 2536672"/>
              <a:gd name="connsiteY10" fmla="*/ 798513 h 1498600"/>
              <a:gd name="connsiteX11" fmla="*/ 65993 w 2536672"/>
              <a:gd name="connsiteY11" fmla="*/ 960967 h 1498600"/>
              <a:gd name="connsiteX12" fmla="*/ 809472 w 2536672"/>
              <a:gd name="connsiteY12" fmla="*/ 1498600 h 1498600"/>
              <a:gd name="connsiteX13" fmla="*/ 2536672 w 2536672"/>
              <a:gd name="connsiteY13" fmla="*/ 804333 h 1498600"/>
              <a:gd name="connsiteX14" fmla="*/ 2502806 w 2536672"/>
              <a:gd name="connsiteY14" fmla="*/ 550333 h 1498600"/>
              <a:gd name="connsiteX0" fmla="*/ 2502806 w 2536672"/>
              <a:gd name="connsiteY0" fmla="*/ 567796 h 1516063"/>
              <a:gd name="connsiteX1" fmla="*/ 1854576 w 2536672"/>
              <a:gd name="connsiteY1" fmla="*/ 310092 h 1516063"/>
              <a:gd name="connsiteX2" fmla="*/ 1853519 w 2536672"/>
              <a:gd name="connsiteY2" fmla="*/ 134937 h 1516063"/>
              <a:gd name="connsiteX3" fmla="*/ 1709056 w 2536672"/>
              <a:gd name="connsiteY3" fmla="*/ 0 h 1516063"/>
              <a:gd name="connsiteX4" fmla="*/ 1529139 w 2536672"/>
              <a:gd name="connsiteY4" fmla="*/ 68263 h 1516063"/>
              <a:gd name="connsiteX5" fmla="*/ 1491039 w 2536672"/>
              <a:gd name="connsiteY5" fmla="*/ 146051 h 1516063"/>
              <a:gd name="connsiteX6" fmla="*/ 1468814 w 2536672"/>
              <a:gd name="connsiteY6" fmla="*/ 223838 h 1516063"/>
              <a:gd name="connsiteX7" fmla="*/ 1367214 w 2536672"/>
              <a:gd name="connsiteY7" fmla="*/ 277813 h 1516063"/>
              <a:gd name="connsiteX8" fmla="*/ 154364 w 2536672"/>
              <a:gd name="connsiteY8" fmla="*/ 642938 h 1516063"/>
              <a:gd name="connsiteX9" fmla="*/ 45356 w 2536672"/>
              <a:gd name="connsiteY9" fmla="*/ 720196 h 1516063"/>
              <a:gd name="connsiteX10" fmla="*/ 906 w 2536672"/>
              <a:gd name="connsiteY10" fmla="*/ 815976 h 1516063"/>
              <a:gd name="connsiteX11" fmla="*/ 65993 w 2536672"/>
              <a:gd name="connsiteY11" fmla="*/ 978430 h 1516063"/>
              <a:gd name="connsiteX12" fmla="*/ 809472 w 2536672"/>
              <a:gd name="connsiteY12" fmla="*/ 1516063 h 1516063"/>
              <a:gd name="connsiteX13" fmla="*/ 2536672 w 2536672"/>
              <a:gd name="connsiteY13" fmla="*/ 821796 h 1516063"/>
              <a:gd name="connsiteX14" fmla="*/ 2502806 w 2536672"/>
              <a:gd name="connsiteY14" fmla="*/ 567796 h 1516063"/>
              <a:gd name="connsiteX0" fmla="*/ 2502806 w 2536672"/>
              <a:gd name="connsiteY0" fmla="*/ 567796 h 1516063"/>
              <a:gd name="connsiteX1" fmla="*/ 1854576 w 2536672"/>
              <a:gd name="connsiteY1" fmla="*/ 310092 h 1516063"/>
              <a:gd name="connsiteX2" fmla="*/ 1853519 w 2536672"/>
              <a:gd name="connsiteY2" fmla="*/ 134937 h 1516063"/>
              <a:gd name="connsiteX3" fmla="*/ 1709056 w 2536672"/>
              <a:gd name="connsiteY3" fmla="*/ 0 h 1516063"/>
              <a:gd name="connsiteX4" fmla="*/ 1579939 w 2536672"/>
              <a:gd name="connsiteY4" fmla="*/ 23813 h 1516063"/>
              <a:gd name="connsiteX5" fmla="*/ 1491039 w 2536672"/>
              <a:gd name="connsiteY5" fmla="*/ 146051 h 1516063"/>
              <a:gd name="connsiteX6" fmla="*/ 1468814 w 2536672"/>
              <a:gd name="connsiteY6" fmla="*/ 223838 h 1516063"/>
              <a:gd name="connsiteX7" fmla="*/ 1367214 w 2536672"/>
              <a:gd name="connsiteY7" fmla="*/ 277813 h 1516063"/>
              <a:gd name="connsiteX8" fmla="*/ 154364 w 2536672"/>
              <a:gd name="connsiteY8" fmla="*/ 642938 h 1516063"/>
              <a:gd name="connsiteX9" fmla="*/ 45356 w 2536672"/>
              <a:gd name="connsiteY9" fmla="*/ 720196 h 1516063"/>
              <a:gd name="connsiteX10" fmla="*/ 906 w 2536672"/>
              <a:gd name="connsiteY10" fmla="*/ 815976 h 1516063"/>
              <a:gd name="connsiteX11" fmla="*/ 65993 w 2536672"/>
              <a:gd name="connsiteY11" fmla="*/ 978430 h 1516063"/>
              <a:gd name="connsiteX12" fmla="*/ 809472 w 2536672"/>
              <a:gd name="connsiteY12" fmla="*/ 1516063 h 1516063"/>
              <a:gd name="connsiteX13" fmla="*/ 2536672 w 2536672"/>
              <a:gd name="connsiteY13" fmla="*/ 821796 h 1516063"/>
              <a:gd name="connsiteX14" fmla="*/ 2502806 w 2536672"/>
              <a:gd name="connsiteY14" fmla="*/ 567796 h 1516063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3519 w 2536672"/>
              <a:gd name="connsiteY2" fmla="*/ 12382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3519 w 2536672"/>
              <a:gd name="connsiteY2" fmla="*/ 12382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56684 h 1504951"/>
              <a:gd name="connsiteX1" fmla="*/ 1854576 w 2536672"/>
              <a:gd name="connsiteY1" fmla="*/ 298980 h 1504951"/>
              <a:gd name="connsiteX2" fmla="*/ 1850344 w 2536672"/>
              <a:gd name="connsiteY2" fmla="*/ 130175 h 1504951"/>
              <a:gd name="connsiteX3" fmla="*/ 1720169 w 2536672"/>
              <a:gd name="connsiteY3" fmla="*/ 0 h 1504951"/>
              <a:gd name="connsiteX4" fmla="*/ 1579939 w 2536672"/>
              <a:gd name="connsiteY4" fmla="*/ 12701 h 1504951"/>
              <a:gd name="connsiteX5" fmla="*/ 1491039 w 2536672"/>
              <a:gd name="connsiteY5" fmla="*/ 134939 h 1504951"/>
              <a:gd name="connsiteX6" fmla="*/ 1468814 w 2536672"/>
              <a:gd name="connsiteY6" fmla="*/ 212726 h 1504951"/>
              <a:gd name="connsiteX7" fmla="*/ 1367214 w 2536672"/>
              <a:gd name="connsiteY7" fmla="*/ 266701 h 1504951"/>
              <a:gd name="connsiteX8" fmla="*/ 154364 w 2536672"/>
              <a:gd name="connsiteY8" fmla="*/ 631826 h 1504951"/>
              <a:gd name="connsiteX9" fmla="*/ 45356 w 2536672"/>
              <a:gd name="connsiteY9" fmla="*/ 709084 h 1504951"/>
              <a:gd name="connsiteX10" fmla="*/ 906 w 2536672"/>
              <a:gd name="connsiteY10" fmla="*/ 804864 h 1504951"/>
              <a:gd name="connsiteX11" fmla="*/ 65993 w 2536672"/>
              <a:gd name="connsiteY11" fmla="*/ 967318 h 1504951"/>
              <a:gd name="connsiteX12" fmla="*/ 809472 w 2536672"/>
              <a:gd name="connsiteY12" fmla="*/ 1504951 h 1504951"/>
              <a:gd name="connsiteX13" fmla="*/ 2536672 w 2536672"/>
              <a:gd name="connsiteY13" fmla="*/ 810684 h 1504951"/>
              <a:gd name="connsiteX14" fmla="*/ 2502806 w 2536672"/>
              <a:gd name="connsiteY14" fmla="*/ 556684 h 1504951"/>
              <a:gd name="connsiteX0" fmla="*/ 2502806 w 2536672"/>
              <a:gd name="connsiteY0" fmla="*/ 564230 h 1512497"/>
              <a:gd name="connsiteX1" fmla="*/ 1854576 w 2536672"/>
              <a:gd name="connsiteY1" fmla="*/ 306526 h 1512497"/>
              <a:gd name="connsiteX2" fmla="*/ 1850344 w 2536672"/>
              <a:gd name="connsiteY2" fmla="*/ 137721 h 1512497"/>
              <a:gd name="connsiteX3" fmla="*/ 1720169 w 2536672"/>
              <a:gd name="connsiteY3" fmla="*/ 7546 h 1512497"/>
              <a:gd name="connsiteX4" fmla="*/ 1579939 w 2536672"/>
              <a:gd name="connsiteY4" fmla="*/ 20247 h 1512497"/>
              <a:gd name="connsiteX5" fmla="*/ 1491039 w 2536672"/>
              <a:gd name="connsiteY5" fmla="*/ 142485 h 1512497"/>
              <a:gd name="connsiteX6" fmla="*/ 1468814 w 2536672"/>
              <a:gd name="connsiteY6" fmla="*/ 220272 h 1512497"/>
              <a:gd name="connsiteX7" fmla="*/ 1367214 w 2536672"/>
              <a:gd name="connsiteY7" fmla="*/ 274247 h 1512497"/>
              <a:gd name="connsiteX8" fmla="*/ 154364 w 2536672"/>
              <a:gd name="connsiteY8" fmla="*/ 639372 h 1512497"/>
              <a:gd name="connsiteX9" fmla="*/ 45356 w 2536672"/>
              <a:gd name="connsiteY9" fmla="*/ 716630 h 1512497"/>
              <a:gd name="connsiteX10" fmla="*/ 906 w 2536672"/>
              <a:gd name="connsiteY10" fmla="*/ 812410 h 1512497"/>
              <a:gd name="connsiteX11" fmla="*/ 65993 w 2536672"/>
              <a:gd name="connsiteY11" fmla="*/ 974864 h 1512497"/>
              <a:gd name="connsiteX12" fmla="*/ 809472 w 2536672"/>
              <a:gd name="connsiteY12" fmla="*/ 1512497 h 1512497"/>
              <a:gd name="connsiteX13" fmla="*/ 2536672 w 2536672"/>
              <a:gd name="connsiteY13" fmla="*/ 818230 h 1512497"/>
              <a:gd name="connsiteX14" fmla="*/ 2502806 w 2536672"/>
              <a:gd name="connsiteY14" fmla="*/ 564230 h 1512497"/>
              <a:gd name="connsiteX0" fmla="*/ 2502806 w 2536672"/>
              <a:gd name="connsiteY0" fmla="*/ 564230 h 1512497"/>
              <a:gd name="connsiteX1" fmla="*/ 1854576 w 2536672"/>
              <a:gd name="connsiteY1" fmla="*/ 306526 h 1512497"/>
              <a:gd name="connsiteX2" fmla="*/ 1850344 w 2536672"/>
              <a:gd name="connsiteY2" fmla="*/ 137721 h 1512497"/>
              <a:gd name="connsiteX3" fmla="*/ 1720169 w 2536672"/>
              <a:gd name="connsiteY3" fmla="*/ 7546 h 1512497"/>
              <a:gd name="connsiteX4" fmla="*/ 1579939 w 2536672"/>
              <a:gd name="connsiteY4" fmla="*/ 20247 h 1512497"/>
              <a:gd name="connsiteX5" fmla="*/ 1491039 w 2536672"/>
              <a:gd name="connsiteY5" fmla="*/ 142485 h 1512497"/>
              <a:gd name="connsiteX6" fmla="*/ 1468814 w 2536672"/>
              <a:gd name="connsiteY6" fmla="*/ 220272 h 1512497"/>
              <a:gd name="connsiteX7" fmla="*/ 1367214 w 2536672"/>
              <a:gd name="connsiteY7" fmla="*/ 274247 h 1512497"/>
              <a:gd name="connsiteX8" fmla="*/ 154364 w 2536672"/>
              <a:gd name="connsiteY8" fmla="*/ 639372 h 1512497"/>
              <a:gd name="connsiteX9" fmla="*/ 45356 w 2536672"/>
              <a:gd name="connsiteY9" fmla="*/ 716630 h 1512497"/>
              <a:gd name="connsiteX10" fmla="*/ 906 w 2536672"/>
              <a:gd name="connsiteY10" fmla="*/ 812410 h 1512497"/>
              <a:gd name="connsiteX11" fmla="*/ 65993 w 2536672"/>
              <a:gd name="connsiteY11" fmla="*/ 974864 h 1512497"/>
              <a:gd name="connsiteX12" fmla="*/ 809472 w 2536672"/>
              <a:gd name="connsiteY12" fmla="*/ 1512497 h 1512497"/>
              <a:gd name="connsiteX13" fmla="*/ 2536672 w 2536672"/>
              <a:gd name="connsiteY13" fmla="*/ 818230 h 1512497"/>
              <a:gd name="connsiteX14" fmla="*/ 2502806 w 2536672"/>
              <a:gd name="connsiteY14" fmla="*/ 564230 h 1512497"/>
              <a:gd name="connsiteX0" fmla="*/ 2502806 w 2536672"/>
              <a:gd name="connsiteY0" fmla="*/ 565888 h 1514155"/>
              <a:gd name="connsiteX1" fmla="*/ 1854576 w 2536672"/>
              <a:gd name="connsiteY1" fmla="*/ 308184 h 1514155"/>
              <a:gd name="connsiteX2" fmla="*/ 1850344 w 2536672"/>
              <a:gd name="connsiteY2" fmla="*/ 139379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02806 w 2536672"/>
              <a:gd name="connsiteY14" fmla="*/ 565888 h 1514155"/>
              <a:gd name="connsiteX0" fmla="*/ 2502806 w 2536672"/>
              <a:gd name="connsiteY0" fmla="*/ 565888 h 1514155"/>
              <a:gd name="connsiteX1" fmla="*/ 1854576 w 2536672"/>
              <a:gd name="connsiteY1" fmla="*/ 308184 h 1514155"/>
              <a:gd name="connsiteX2" fmla="*/ 1850344 w 2536672"/>
              <a:gd name="connsiteY2" fmla="*/ 139379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02806 w 2536672"/>
              <a:gd name="connsiteY14" fmla="*/ 565888 h 1514155"/>
              <a:gd name="connsiteX0" fmla="*/ 2502806 w 2536672"/>
              <a:gd name="connsiteY0" fmla="*/ 565888 h 1514155"/>
              <a:gd name="connsiteX1" fmla="*/ 1945063 w 2536672"/>
              <a:gd name="connsiteY1" fmla="*/ 192297 h 1514155"/>
              <a:gd name="connsiteX2" fmla="*/ 1850344 w 2536672"/>
              <a:gd name="connsiteY2" fmla="*/ 139379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02806 w 2536672"/>
              <a:gd name="connsiteY14" fmla="*/ 565888 h 1514155"/>
              <a:gd name="connsiteX0" fmla="*/ 2502806 w 2536672"/>
              <a:gd name="connsiteY0" fmla="*/ 565888 h 1514155"/>
              <a:gd name="connsiteX1" fmla="*/ 1945063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02806 w 2536672"/>
              <a:gd name="connsiteY14" fmla="*/ 565888 h 1514155"/>
              <a:gd name="connsiteX0" fmla="*/ 2502806 w 2536672"/>
              <a:gd name="connsiteY0" fmla="*/ 565888 h 1514155"/>
              <a:gd name="connsiteX1" fmla="*/ 1945063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02806 w 2536672"/>
              <a:gd name="connsiteY14" fmla="*/ 565888 h 1514155"/>
              <a:gd name="connsiteX0" fmla="*/ 2502806 w 2536672"/>
              <a:gd name="connsiteY0" fmla="*/ 565888 h 1514155"/>
              <a:gd name="connsiteX1" fmla="*/ 1945063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02806 w 2536672"/>
              <a:gd name="connsiteY14" fmla="*/ 565888 h 1514155"/>
              <a:gd name="connsiteX0" fmla="*/ 2502806 w 2536672"/>
              <a:gd name="connsiteY0" fmla="*/ 565888 h 1514155"/>
              <a:gd name="connsiteX1" fmla="*/ 1945063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02806 w 2536672"/>
              <a:gd name="connsiteY14" fmla="*/ 565888 h 1514155"/>
              <a:gd name="connsiteX0" fmla="*/ 2502806 w 2536672"/>
              <a:gd name="connsiteY0" fmla="*/ 565888 h 1514155"/>
              <a:gd name="connsiteX1" fmla="*/ 1972050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02806 w 2536672"/>
              <a:gd name="connsiteY14" fmla="*/ 565888 h 1514155"/>
              <a:gd name="connsiteX0" fmla="*/ 2512331 w 2536672"/>
              <a:gd name="connsiteY0" fmla="*/ 538901 h 1514155"/>
              <a:gd name="connsiteX1" fmla="*/ 1972050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12331 w 2536672"/>
              <a:gd name="connsiteY14" fmla="*/ 538901 h 1514155"/>
              <a:gd name="connsiteX0" fmla="*/ 2512331 w 2536672"/>
              <a:gd name="connsiteY0" fmla="*/ 538901 h 1514155"/>
              <a:gd name="connsiteX1" fmla="*/ 1972050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12331 w 2536672"/>
              <a:gd name="connsiteY14" fmla="*/ 538901 h 1514155"/>
              <a:gd name="connsiteX0" fmla="*/ 2512331 w 2536672"/>
              <a:gd name="connsiteY0" fmla="*/ 538901 h 1514155"/>
              <a:gd name="connsiteX1" fmla="*/ 1972050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12331 w 2536672"/>
              <a:gd name="connsiteY14" fmla="*/ 538901 h 1514155"/>
              <a:gd name="connsiteX0" fmla="*/ 2512331 w 2536672"/>
              <a:gd name="connsiteY0" fmla="*/ 538901 h 1514155"/>
              <a:gd name="connsiteX1" fmla="*/ 1972050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12331 w 2536672"/>
              <a:gd name="connsiteY14" fmla="*/ 538901 h 1514155"/>
              <a:gd name="connsiteX0" fmla="*/ 2512331 w 2536672"/>
              <a:gd name="connsiteY0" fmla="*/ 538901 h 1514155"/>
              <a:gd name="connsiteX1" fmla="*/ 1972050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12331 w 2536672"/>
              <a:gd name="connsiteY14" fmla="*/ 538901 h 1514155"/>
              <a:gd name="connsiteX0" fmla="*/ 2512331 w 2536672"/>
              <a:gd name="connsiteY0" fmla="*/ 538901 h 1514155"/>
              <a:gd name="connsiteX1" fmla="*/ 1972050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12331 w 2536672"/>
              <a:gd name="connsiteY14" fmla="*/ 538901 h 1514155"/>
              <a:gd name="connsiteX0" fmla="*/ 2512331 w 2536672"/>
              <a:gd name="connsiteY0" fmla="*/ 538901 h 1514155"/>
              <a:gd name="connsiteX1" fmla="*/ 1972050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12331 w 2536672"/>
              <a:gd name="connsiteY14" fmla="*/ 538901 h 1514155"/>
              <a:gd name="connsiteX0" fmla="*/ 2512331 w 2536672"/>
              <a:gd name="connsiteY0" fmla="*/ 538901 h 1514155"/>
              <a:gd name="connsiteX1" fmla="*/ 1972050 w 2536672"/>
              <a:gd name="connsiteY1" fmla="*/ 192297 h 1514155"/>
              <a:gd name="connsiteX2" fmla="*/ 1793194 w 2536672"/>
              <a:gd name="connsiteY2" fmla="*/ 48892 h 1514155"/>
              <a:gd name="connsiteX3" fmla="*/ 1720169 w 2536672"/>
              <a:gd name="connsiteY3" fmla="*/ 9204 h 1514155"/>
              <a:gd name="connsiteX4" fmla="*/ 1579939 w 2536672"/>
              <a:gd name="connsiteY4" fmla="*/ 21905 h 1514155"/>
              <a:gd name="connsiteX5" fmla="*/ 1491039 w 2536672"/>
              <a:gd name="connsiteY5" fmla="*/ 144143 h 1514155"/>
              <a:gd name="connsiteX6" fmla="*/ 1468814 w 2536672"/>
              <a:gd name="connsiteY6" fmla="*/ 221930 h 1514155"/>
              <a:gd name="connsiteX7" fmla="*/ 1367214 w 2536672"/>
              <a:gd name="connsiteY7" fmla="*/ 275905 h 1514155"/>
              <a:gd name="connsiteX8" fmla="*/ 154364 w 2536672"/>
              <a:gd name="connsiteY8" fmla="*/ 641030 h 1514155"/>
              <a:gd name="connsiteX9" fmla="*/ 45356 w 2536672"/>
              <a:gd name="connsiteY9" fmla="*/ 718288 h 1514155"/>
              <a:gd name="connsiteX10" fmla="*/ 906 w 2536672"/>
              <a:gd name="connsiteY10" fmla="*/ 814068 h 1514155"/>
              <a:gd name="connsiteX11" fmla="*/ 65993 w 2536672"/>
              <a:gd name="connsiteY11" fmla="*/ 976522 h 1514155"/>
              <a:gd name="connsiteX12" fmla="*/ 809472 w 2536672"/>
              <a:gd name="connsiteY12" fmla="*/ 1514155 h 1514155"/>
              <a:gd name="connsiteX13" fmla="*/ 2536672 w 2536672"/>
              <a:gd name="connsiteY13" fmla="*/ 819888 h 1514155"/>
              <a:gd name="connsiteX14" fmla="*/ 2512331 w 2536672"/>
              <a:gd name="connsiteY14" fmla="*/ 538901 h 1514155"/>
              <a:gd name="connsiteX0" fmla="*/ 2512331 w 2536672"/>
              <a:gd name="connsiteY0" fmla="*/ 538901 h 1501455"/>
              <a:gd name="connsiteX1" fmla="*/ 1972050 w 2536672"/>
              <a:gd name="connsiteY1" fmla="*/ 192297 h 1501455"/>
              <a:gd name="connsiteX2" fmla="*/ 1793194 w 2536672"/>
              <a:gd name="connsiteY2" fmla="*/ 48892 h 1501455"/>
              <a:gd name="connsiteX3" fmla="*/ 1720169 w 2536672"/>
              <a:gd name="connsiteY3" fmla="*/ 9204 h 1501455"/>
              <a:gd name="connsiteX4" fmla="*/ 1579939 w 2536672"/>
              <a:gd name="connsiteY4" fmla="*/ 21905 h 1501455"/>
              <a:gd name="connsiteX5" fmla="*/ 1491039 w 2536672"/>
              <a:gd name="connsiteY5" fmla="*/ 144143 h 1501455"/>
              <a:gd name="connsiteX6" fmla="*/ 1468814 w 2536672"/>
              <a:gd name="connsiteY6" fmla="*/ 221930 h 1501455"/>
              <a:gd name="connsiteX7" fmla="*/ 1367214 w 2536672"/>
              <a:gd name="connsiteY7" fmla="*/ 275905 h 1501455"/>
              <a:gd name="connsiteX8" fmla="*/ 154364 w 2536672"/>
              <a:gd name="connsiteY8" fmla="*/ 641030 h 1501455"/>
              <a:gd name="connsiteX9" fmla="*/ 45356 w 2536672"/>
              <a:gd name="connsiteY9" fmla="*/ 718288 h 1501455"/>
              <a:gd name="connsiteX10" fmla="*/ 906 w 2536672"/>
              <a:gd name="connsiteY10" fmla="*/ 814068 h 1501455"/>
              <a:gd name="connsiteX11" fmla="*/ 65993 w 2536672"/>
              <a:gd name="connsiteY11" fmla="*/ 976522 h 1501455"/>
              <a:gd name="connsiteX12" fmla="*/ 855510 w 2536672"/>
              <a:gd name="connsiteY12" fmla="*/ 1501455 h 1501455"/>
              <a:gd name="connsiteX13" fmla="*/ 2536672 w 2536672"/>
              <a:gd name="connsiteY13" fmla="*/ 819888 h 1501455"/>
              <a:gd name="connsiteX14" fmla="*/ 2512331 w 2536672"/>
              <a:gd name="connsiteY14" fmla="*/ 538901 h 15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36672" h="1501455">
                <a:moveTo>
                  <a:pt x="2512331" y="538901"/>
                </a:moveTo>
                <a:cubicBezTo>
                  <a:pt x="2283554" y="397437"/>
                  <a:pt x="2099227" y="281373"/>
                  <a:pt x="1972050" y="192297"/>
                </a:cubicBezTo>
                <a:cubicBezTo>
                  <a:pt x="1903435" y="124387"/>
                  <a:pt x="1869746" y="119977"/>
                  <a:pt x="1793194" y="48892"/>
                </a:cubicBezTo>
                <a:cubicBezTo>
                  <a:pt x="1764619" y="33017"/>
                  <a:pt x="1743981" y="20317"/>
                  <a:pt x="1720169" y="9204"/>
                </a:cubicBezTo>
                <a:cubicBezTo>
                  <a:pt x="1635326" y="-11962"/>
                  <a:pt x="1618744" y="8146"/>
                  <a:pt x="1579939" y="21905"/>
                </a:cubicBezTo>
                <a:cubicBezTo>
                  <a:pt x="1548719" y="43601"/>
                  <a:pt x="1514322" y="62122"/>
                  <a:pt x="1491039" y="144143"/>
                </a:cubicBezTo>
                <a:lnTo>
                  <a:pt x="1468814" y="221930"/>
                </a:lnTo>
                <a:lnTo>
                  <a:pt x="1367214" y="275905"/>
                </a:lnTo>
                <a:lnTo>
                  <a:pt x="154364" y="641030"/>
                </a:lnTo>
                <a:cubicBezTo>
                  <a:pt x="100036" y="651436"/>
                  <a:pt x="74284" y="688832"/>
                  <a:pt x="45356" y="718288"/>
                </a:cubicBezTo>
                <a:lnTo>
                  <a:pt x="906" y="814068"/>
                </a:lnTo>
                <a:cubicBezTo>
                  <a:pt x="-7032" y="851815"/>
                  <a:pt x="39006" y="943538"/>
                  <a:pt x="65993" y="976522"/>
                </a:cubicBezTo>
                <a:lnTo>
                  <a:pt x="855510" y="1501455"/>
                </a:lnTo>
                <a:lnTo>
                  <a:pt x="2536672" y="819888"/>
                </a:lnTo>
                <a:lnTo>
                  <a:pt x="2512331" y="538901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FC46CFD-A08A-4A17-83F6-5B1679EE9401}"/>
              </a:ext>
            </a:extLst>
          </p:cNvPr>
          <p:cNvSpPr/>
          <p:nvPr/>
        </p:nvSpPr>
        <p:spPr>
          <a:xfrm>
            <a:off x="5371736" y="6110125"/>
            <a:ext cx="606702" cy="358694"/>
          </a:xfrm>
          <a:custGeom>
            <a:avLst/>
            <a:gdLst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52400 w 1854200"/>
              <a:gd name="connsiteY7" fmla="*/ 618066 h 982133"/>
              <a:gd name="connsiteX8" fmla="*/ 0 w 1854200"/>
              <a:gd name="connsiteY8" fmla="*/ 745066 h 982133"/>
              <a:gd name="connsiteX9" fmla="*/ 0 w 1854200"/>
              <a:gd name="connsiteY9" fmla="*/ 8805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45066 h 982133"/>
              <a:gd name="connsiteX9" fmla="*/ 0 w 1854200"/>
              <a:gd name="connsiteY9" fmla="*/ 8805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0 w 1854200"/>
              <a:gd name="connsiteY9" fmla="*/ 8805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4200"/>
              <a:gd name="connsiteY0" fmla="*/ 982133 h 982133"/>
              <a:gd name="connsiteX1" fmla="*/ 1701800 w 1854200"/>
              <a:gd name="connsiteY1" fmla="*/ 465666 h 982133"/>
              <a:gd name="connsiteX2" fmla="*/ 1854200 w 1854200"/>
              <a:gd name="connsiteY2" fmla="*/ 321733 h 982133"/>
              <a:gd name="connsiteX3" fmla="*/ 1837267 w 1854200"/>
              <a:gd name="connsiteY3" fmla="*/ 93133 h 982133"/>
              <a:gd name="connsiteX4" fmla="*/ 1693334 w 1854200"/>
              <a:gd name="connsiteY4" fmla="*/ 0 h 982133"/>
              <a:gd name="connsiteX5" fmla="*/ 1540934 w 1854200"/>
              <a:gd name="connsiteY5" fmla="*/ 59266 h 982133"/>
              <a:gd name="connsiteX6" fmla="*/ 1439334 w 1854200"/>
              <a:gd name="connsiteY6" fmla="*/ 245533 h 982133"/>
              <a:gd name="connsiteX7" fmla="*/ 135467 w 1854200"/>
              <a:gd name="connsiteY7" fmla="*/ 647699 h 982133"/>
              <a:gd name="connsiteX8" fmla="*/ 0 w 1854200"/>
              <a:gd name="connsiteY8" fmla="*/ 774700 h 982133"/>
              <a:gd name="connsiteX9" fmla="*/ 38100 w 1854200"/>
              <a:gd name="connsiteY9" fmla="*/ 893233 h 982133"/>
              <a:gd name="connsiteX10" fmla="*/ 135467 w 1854200"/>
              <a:gd name="connsiteY10" fmla="*/ 982133 h 982133"/>
              <a:gd name="connsiteX0" fmla="*/ 135467 w 1855916"/>
              <a:gd name="connsiteY0" fmla="*/ 982133 h 982133"/>
              <a:gd name="connsiteX1" fmla="*/ 1701800 w 1855916"/>
              <a:gd name="connsiteY1" fmla="*/ 465666 h 982133"/>
              <a:gd name="connsiteX2" fmla="*/ 1854200 w 1855916"/>
              <a:gd name="connsiteY2" fmla="*/ 321733 h 982133"/>
              <a:gd name="connsiteX3" fmla="*/ 1837267 w 1855916"/>
              <a:gd name="connsiteY3" fmla="*/ 93133 h 982133"/>
              <a:gd name="connsiteX4" fmla="*/ 1693334 w 1855916"/>
              <a:gd name="connsiteY4" fmla="*/ 0 h 982133"/>
              <a:gd name="connsiteX5" fmla="*/ 1540934 w 1855916"/>
              <a:gd name="connsiteY5" fmla="*/ 59266 h 982133"/>
              <a:gd name="connsiteX6" fmla="*/ 1439334 w 1855916"/>
              <a:gd name="connsiteY6" fmla="*/ 245533 h 982133"/>
              <a:gd name="connsiteX7" fmla="*/ 135467 w 1855916"/>
              <a:gd name="connsiteY7" fmla="*/ 647699 h 982133"/>
              <a:gd name="connsiteX8" fmla="*/ 0 w 1855916"/>
              <a:gd name="connsiteY8" fmla="*/ 774700 h 982133"/>
              <a:gd name="connsiteX9" fmla="*/ 38100 w 1855916"/>
              <a:gd name="connsiteY9" fmla="*/ 893233 h 982133"/>
              <a:gd name="connsiteX10" fmla="*/ 135467 w 1855916"/>
              <a:gd name="connsiteY10" fmla="*/ 982133 h 982133"/>
              <a:gd name="connsiteX0" fmla="*/ 135467 w 1855916"/>
              <a:gd name="connsiteY0" fmla="*/ 982133 h 982133"/>
              <a:gd name="connsiteX1" fmla="*/ 1701800 w 1855916"/>
              <a:gd name="connsiteY1" fmla="*/ 465666 h 982133"/>
              <a:gd name="connsiteX2" fmla="*/ 1854200 w 1855916"/>
              <a:gd name="connsiteY2" fmla="*/ 321733 h 982133"/>
              <a:gd name="connsiteX3" fmla="*/ 1837267 w 1855916"/>
              <a:gd name="connsiteY3" fmla="*/ 93133 h 982133"/>
              <a:gd name="connsiteX4" fmla="*/ 1693334 w 1855916"/>
              <a:gd name="connsiteY4" fmla="*/ 0 h 982133"/>
              <a:gd name="connsiteX5" fmla="*/ 1540934 w 1855916"/>
              <a:gd name="connsiteY5" fmla="*/ 59266 h 982133"/>
              <a:gd name="connsiteX6" fmla="*/ 1439334 w 1855916"/>
              <a:gd name="connsiteY6" fmla="*/ 245533 h 982133"/>
              <a:gd name="connsiteX7" fmla="*/ 135467 w 1855916"/>
              <a:gd name="connsiteY7" fmla="*/ 647699 h 982133"/>
              <a:gd name="connsiteX8" fmla="*/ 0 w 1855916"/>
              <a:gd name="connsiteY8" fmla="*/ 774700 h 982133"/>
              <a:gd name="connsiteX9" fmla="*/ 38100 w 1855916"/>
              <a:gd name="connsiteY9" fmla="*/ 893233 h 982133"/>
              <a:gd name="connsiteX10" fmla="*/ 135467 w 1855916"/>
              <a:gd name="connsiteY10" fmla="*/ 982133 h 982133"/>
              <a:gd name="connsiteX0" fmla="*/ 135467 w 1865486"/>
              <a:gd name="connsiteY0" fmla="*/ 982133 h 982133"/>
              <a:gd name="connsiteX1" fmla="*/ 1701800 w 1865486"/>
              <a:gd name="connsiteY1" fmla="*/ 465666 h 982133"/>
              <a:gd name="connsiteX2" fmla="*/ 1854200 w 1865486"/>
              <a:gd name="connsiteY2" fmla="*/ 321733 h 982133"/>
              <a:gd name="connsiteX3" fmla="*/ 1837267 w 1865486"/>
              <a:gd name="connsiteY3" fmla="*/ 93133 h 982133"/>
              <a:gd name="connsiteX4" fmla="*/ 1693334 w 1865486"/>
              <a:gd name="connsiteY4" fmla="*/ 0 h 982133"/>
              <a:gd name="connsiteX5" fmla="*/ 1540934 w 1865486"/>
              <a:gd name="connsiteY5" fmla="*/ 59266 h 982133"/>
              <a:gd name="connsiteX6" fmla="*/ 1439334 w 1865486"/>
              <a:gd name="connsiteY6" fmla="*/ 245533 h 982133"/>
              <a:gd name="connsiteX7" fmla="*/ 135467 w 1865486"/>
              <a:gd name="connsiteY7" fmla="*/ 647699 h 982133"/>
              <a:gd name="connsiteX8" fmla="*/ 0 w 1865486"/>
              <a:gd name="connsiteY8" fmla="*/ 774700 h 982133"/>
              <a:gd name="connsiteX9" fmla="*/ 38100 w 1865486"/>
              <a:gd name="connsiteY9" fmla="*/ 893233 h 982133"/>
              <a:gd name="connsiteX10" fmla="*/ 135467 w 1865486"/>
              <a:gd name="connsiteY10" fmla="*/ 982133 h 982133"/>
              <a:gd name="connsiteX0" fmla="*/ 135467 w 1865486"/>
              <a:gd name="connsiteY0" fmla="*/ 982133 h 982133"/>
              <a:gd name="connsiteX1" fmla="*/ 1701800 w 1865486"/>
              <a:gd name="connsiteY1" fmla="*/ 465666 h 982133"/>
              <a:gd name="connsiteX2" fmla="*/ 1854200 w 1865486"/>
              <a:gd name="connsiteY2" fmla="*/ 321733 h 982133"/>
              <a:gd name="connsiteX3" fmla="*/ 1837267 w 1865486"/>
              <a:gd name="connsiteY3" fmla="*/ 93133 h 982133"/>
              <a:gd name="connsiteX4" fmla="*/ 1693334 w 1865486"/>
              <a:gd name="connsiteY4" fmla="*/ 0 h 982133"/>
              <a:gd name="connsiteX5" fmla="*/ 1540934 w 1865486"/>
              <a:gd name="connsiteY5" fmla="*/ 59266 h 982133"/>
              <a:gd name="connsiteX6" fmla="*/ 1439334 w 1865486"/>
              <a:gd name="connsiteY6" fmla="*/ 245533 h 982133"/>
              <a:gd name="connsiteX7" fmla="*/ 135467 w 1865486"/>
              <a:gd name="connsiteY7" fmla="*/ 647699 h 982133"/>
              <a:gd name="connsiteX8" fmla="*/ 0 w 1865486"/>
              <a:gd name="connsiteY8" fmla="*/ 774700 h 982133"/>
              <a:gd name="connsiteX9" fmla="*/ 38100 w 1865486"/>
              <a:gd name="connsiteY9" fmla="*/ 893233 h 982133"/>
              <a:gd name="connsiteX10" fmla="*/ 135467 w 1865486"/>
              <a:gd name="connsiteY10" fmla="*/ 982133 h 982133"/>
              <a:gd name="connsiteX0" fmla="*/ 135467 w 1865486"/>
              <a:gd name="connsiteY0" fmla="*/ 982133 h 982133"/>
              <a:gd name="connsiteX1" fmla="*/ 1701800 w 1865486"/>
              <a:gd name="connsiteY1" fmla="*/ 465666 h 982133"/>
              <a:gd name="connsiteX2" fmla="*/ 1854200 w 1865486"/>
              <a:gd name="connsiteY2" fmla="*/ 321733 h 982133"/>
              <a:gd name="connsiteX3" fmla="*/ 1837267 w 1865486"/>
              <a:gd name="connsiteY3" fmla="*/ 93133 h 982133"/>
              <a:gd name="connsiteX4" fmla="*/ 1693334 w 1865486"/>
              <a:gd name="connsiteY4" fmla="*/ 0 h 982133"/>
              <a:gd name="connsiteX5" fmla="*/ 1540934 w 1865486"/>
              <a:gd name="connsiteY5" fmla="*/ 59266 h 982133"/>
              <a:gd name="connsiteX6" fmla="*/ 1439334 w 1865486"/>
              <a:gd name="connsiteY6" fmla="*/ 245533 h 982133"/>
              <a:gd name="connsiteX7" fmla="*/ 135467 w 1865486"/>
              <a:gd name="connsiteY7" fmla="*/ 647699 h 982133"/>
              <a:gd name="connsiteX8" fmla="*/ 0 w 1865486"/>
              <a:gd name="connsiteY8" fmla="*/ 774700 h 982133"/>
              <a:gd name="connsiteX9" fmla="*/ 38100 w 1865486"/>
              <a:gd name="connsiteY9" fmla="*/ 893233 h 982133"/>
              <a:gd name="connsiteX10" fmla="*/ 135467 w 1865486"/>
              <a:gd name="connsiteY10" fmla="*/ 982133 h 982133"/>
              <a:gd name="connsiteX0" fmla="*/ 135467 w 1865486"/>
              <a:gd name="connsiteY0" fmla="*/ 982133 h 982133"/>
              <a:gd name="connsiteX1" fmla="*/ 1701800 w 1865486"/>
              <a:gd name="connsiteY1" fmla="*/ 465666 h 982133"/>
              <a:gd name="connsiteX2" fmla="*/ 1854200 w 1865486"/>
              <a:gd name="connsiteY2" fmla="*/ 321733 h 982133"/>
              <a:gd name="connsiteX3" fmla="*/ 1837267 w 1865486"/>
              <a:gd name="connsiteY3" fmla="*/ 93133 h 982133"/>
              <a:gd name="connsiteX4" fmla="*/ 1693334 w 1865486"/>
              <a:gd name="connsiteY4" fmla="*/ 0 h 982133"/>
              <a:gd name="connsiteX5" fmla="*/ 1540934 w 1865486"/>
              <a:gd name="connsiteY5" fmla="*/ 59266 h 982133"/>
              <a:gd name="connsiteX6" fmla="*/ 1439334 w 1865486"/>
              <a:gd name="connsiteY6" fmla="*/ 245533 h 982133"/>
              <a:gd name="connsiteX7" fmla="*/ 135467 w 1865486"/>
              <a:gd name="connsiteY7" fmla="*/ 647699 h 982133"/>
              <a:gd name="connsiteX8" fmla="*/ 0 w 1865486"/>
              <a:gd name="connsiteY8" fmla="*/ 774700 h 982133"/>
              <a:gd name="connsiteX9" fmla="*/ 38100 w 1865486"/>
              <a:gd name="connsiteY9" fmla="*/ 893233 h 982133"/>
              <a:gd name="connsiteX10" fmla="*/ 135467 w 1865486"/>
              <a:gd name="connsiteY10" fmla="*/ 982133 h 982133"/>
              <a:gd name="connsiteX0" fmla="*/ 135467 w 1865486"/>
              <a:gd name="connsiteY0" fmla="*/ 982133 h 982133"/>
              <a:gd name="connsiteX1" fmla="*/ 1701800 w 1865486"/>
              <a:gd name="connsiteY1" fmla="*/ 465666 h 982133"/>
              <a:gd name="connsiteX2" fmla="*/ 1854200 w 1865486"/>
              <a:gd name="connsiteY2" fmla="*/ 321733 h 982133"/>
              <a:gd name="connsiteX3" fmla="*/ 1837267 w 1865486"/>
              <a:gd name="connsiteY3" fmla="*/ 93133 h 982133"/>
              <a:gd name="connsiteX4" fmla="*/ 1693334 w 1865486"/>
              <a:gd name="connsiteY4" fmla="*/ 0 h 982133"/>
              <a:gd name="connsiteX5" fmla="*/ 1540934 w 1865486"/>
              <a:gd name="connsiteY5" fmla="*/ 59266 h 982133"/>
              <a:gd name="connsiteX6" fmla="*/ 1439334 w 1865486"/>
              <a:gd name="connsiteY6" fmla="*/ 245533 h 982133"/>
              <a:gd name="connsiteX7" fmla="*/ 135467 w 1865486"/>
              <a:gd name="connsiteY7" fmla="*/ 647699 h 982133"/>
              <a:gd name="connsiteX8" fmla="*/ 0 w 1865486"/>
              <a:gd name="connsiteY8" fmla="*/ 774700 h 982133"/>
              <a:gd name="connsiteX9" fmla="*/ 38100 w 1865486"/>
              <a:gd name="connsiteY9" fmla="*/ 893233 h 982133"/>
              <a:gd name="connsiteX10" fmla="*/ 135467 w 1865486"/>
              <a:gd name="connsiteY10" fmla="*/ 982133 h 982133"/>
              <a:gd name="connsiteX0" fmla="*/ 135467 w 1865486"/>
              <a:gd name="connsiteY0" fmla="*/ 982133 h 982133"/>
              <a:gd name="connsiteX1" fmla="*/ 1701800 w 1865486"/>
              <a:gd name="connsiteY1" fmla="*/ 465666 h 982133"/>
              <a:gd name="connsiteX2" fmla="*/ 1854200 w 1865486"/>
              <a:gd name="connsiteY2" fmla="*/ 321733 h 982133"/>
              <a:gd name="connsiteX3" fmla="*/ 1837267 w 1865486"/>
              <a:gd name="connsiteY3" fmla="*/ 93133 h 982133"/>
              <a:gd name="connsiteX4" fmla="*/ 1693334 w 1865486"/>
              <a:gd name="connsiteY4" fmla="*/ 0 h 982133"/>
              <a:gd name="connsiteX5" fmla="*/ 1540934 w 1865486"/>
              <a:gd name="connsiteY5" fmla="*/ 59266 h 982133"/>
              <a:gd name="connsiteX6" fmla="*/ 1439334 w 1865486"/>
              <a:gd name="connsiteY6" fmla="*/ 245533 h 982133"/>
              <a:gd name="connsiteX7" fmla="*/ 135467 w 1865486"/>
              <a:gd name="connsiteY7" fmla="*/ 647699 h 982133"/>
              <a:gd name="connsiteX8" fmla="*/ 0 w 1865486"/>
              <a:gd name="connsiteY8" fmla="*/ 774700 h 982133"/>
              <a:gd name="connsiteX9" fmla="*/ 38100 w 1865486"/>
              <a:gd name="connsiteY9" fmla="*/ 893233 h 982133"/>
              <a:gd name="connsiteX10" fmla="*/ 135467 w 1865486"/>
              <a:gd name="connsiteY10" fmla="*/ 982133 h 982133"/>
              <a:gd name="connsiteX0" fmla="*/ 135467 w 1865486"/>
              <a:gd name="connsiteY0" fmla="*/ 982133 h 982133"/>
              <a:gd name="connsiteX1" fmla="*/ 1701800 w 1865486"/>
              <a:gd name="connsiteY1" fmla="*/ 465666 h 982133"/>
              <a:gd name="connsiteX2" fmla="*/ 1854200 w 1865486"/>
              <a:gd name="connsiteY2" fmla="*/ 321733 h 982133"/>
              <a:gd name="connsiteX3" fmla="*/ 1837267 w 1865486"/>
              <a:gd name="connsiteY3" fmla="*/ 93133 h 982133"/>
              <a:gd name="connsiteX4" fmla="*/ 1693334 w 1865486"/>
              <a:gd name="connsiteY4" fmla="*/ 0 h 982133"/>
              <a:gd name="connsiteX5" fmla="*/ 1540934 w 1865486"/>
              <a:gd name="connsiteY5" fmla="*/ 59266 h 982133"/>
              <a:gd name="connsiteX6" fmla="*/ 1439334 w 1865486"/>
              <a:gd name="connsiteY6" fmla="*/ 245533 h 982133"/>
              <a:gd name="connsiteX7" fmla="*/ 135467 w 1865486"/>
              <a:gd name="connsiteY7" fmla="*/ 647699 h 982133"/>
              <a:gd name="connsiteX8" fmla="*/ 0 w 1865486"/>
              <a:gd name="connsiteY8" fmla="*/ 774700 h 982133"/>
              <a:gd name="connsiteX9" fmla="*/ 38100 w 1865486"/>
              <a:gd name="connsiteY9" fmla="*/ 893233 h 982133"/>
              <a:gd name="connsiteX10" fmla="*/ 135467 w 1865486"/>
              <a:gd name="connsiteY10" fmla="*/ 982133 h 982133"/>
              <a:gd name="connsiteX0" fmla="*/ 135467 w 1865486"/>
              <a:gd name="connsiteY0" fmla="*/ 982133 h 982133"/>
              <a:gd name="connsiteX1" fmla="*/ 1701800 w 1865486"/>
              <a:gd name="connsiteY1" fmla="*/ 465666 h 982133"/>
              <a:gd name="connsiteX2" fmla="*/ 1854200 w 1865486"/>
              <a:gd name="connsiteY2" fmla="*/ 321733 h 982133"/>
              <a:gd name="connsiteX3" fmla="*/ 1837267 w 1865486"/>
              <a:gd name="connsiteY3" fmla="*/ 93133 h 982133"/>
              <a:gd name="connsiteX4" fmla="*/ 1693334 w 1865486"/>
              <a:gd name="connsiteY4" fmla="*/ 0 h 982133"/>
              <a:gd name="connsiteX5" fmla="*/ 1540934 w 1865486"/>
              <a:gd name="connsiteY5" fmla="*/ 59266 h 982133"/>
              <a:gd name="connsiteX6" fmla="*/ 1439334 w 1865486"/>
              <a:gd name="connsiteY6" fmla="*/ 245533 h 982133"/>
              <a:gd name="connsiteX7" fmla="*/ 135467 w 1865486"/>
              <a:gd name="connsiteY7" fmla="*/ 647699 h 982133"/>
              <a:gd name="connsiteX8" fmla="*/ 0 w 1865486"/>
              <a:gd name="connsiteY8" fmla="*/ 774700 h 982133"/>
              <a:gd name="connsiteX9" fmla="*/ 38100 w 1865486"/>
              <a:gd name="connsiteY9" fmla="*/ 893233 h 982133"/>
              <a:gd name="connsiteX10" fmla="*/ 135467 w 1865486"/>
              <a:gd name="connsiteY10" fmla="*/ 982133 h 982133"/>
              <a:gd name="connsiteX0" fmla="*/ 135467 w 1865486"/>
              <a:gd name="connsiteY0" fmla="*/ 982133 h 982133"/>
              <a:gd name="connsiteX1" fmla="*/ 1701800 w 1865486"/>
              <a:gd name="connsiteY1" fmla="*/ 465666 h 982133"/>
              <a:gd name="connsiteX2" fmla="*/ 1854200 w 1865486"/>
              <a:gd name="connsiteY2" fmla="*/ 321733 h 982133"/>
              <a:gd name="connsiteX3" fmla="*/ 1837267 w 1865486"/>
              <a:gd name="connsiteY3" fmla="*/ 93133 h 982133"/>
              <a:gd name="connsiteX4" fmla="*/ 1693334 w 1865486"/>
              <a:gd name="connsiteY4" fmla="*/ 0 h 982133"/>
              <a:gd name="connsiteX5" fmla="*/ 1540934 w 1865486"/>
              <a:gd name="connsiteY5" fmla="*/ 59266 h 982133"/>
              <a:gd name="connsiteX6" fmla="*/ 1439334 w 1865486"/>
              <a:gd name="connsiteY6" fmla="*/ 245533 h 982133"/>
              <a:gd name="connsiteX7" fmla="*/ 135467 w 1865486"/>
              <a:gd name="connsiteY7" fmla="*/ 647699 h 982133"/>
              <a:gd name="connsiteX8" fmla="*/ 0 w 1865486"/>
              <a:gd name="connsiteY8" fmla="*/ 774700 h 982133"/>
              <a:gd name="connsiteX9" fmla="*/ 38100 w 1865486"/>
              <a:gd name="connsiteY9" fmla="*/ 893233 h 982133"/>
              <a:gd name="connsiteX10" fmla="*/ 135467 w 1865486"/>
              <a:gd name="connsiteY10" fmla="*/ 982133 h 982133"/>
              <a:gd name="connsiteX0" fmla="*/ 108480 w 1838499"/>
              <a:gd name="connsiteY0" fmla="*/ 982133 h 982133"/>
              <a:gd name="connsiteX1" fmla="*/ 1674813 w 1838499"/>
              <a:gd name="connsiteY1" fmla="*/ 465666 h 982133"/>
              <a:gd name="connsiteX2" fmla="*/ 1827213 w 1838499"/>
              <a:gd name="connsiteY2" fmla="*/ 321733 h 982133"/>
              <a:gd name="connsiteX3" fmla="*/ 1810280 w 1838499"/>
              <a:gd name="connsiteY3" fmla="*/ 93133 h 982133"/>
              <a:gd name="connsiteX4" fmla="*/ 1666347 w 1838499"/>
              <a:gd name="connsiteY4" fmla="*/ 0 h 982133"/>
              <a:gd name="connsiteX5" fmla="*/ 1513947 w 1838499"/>
              <a:gd name="connsiteY5" fmla="*/ 59266 h 982133"/>
              <a:gd name="connsiteX6" fmla="*/ 1412347 w 1838499"/>
              <a:gd name="connsiteY6" fmla="*/ 245533 h 982133"/>
              <a:gd name="connsiteX7" fmla="*/ 108480 w 1838499"/>
              <a:gd name="connsiteY7" fmla="*/ 647699 h 982133"/>
              <a:gd name="connsiteX8" fmla="*/ 0 w 1838499"/>
              <a:gd name="connsiteY8" fmla="*/ 762000 h 982133"/>
              <a:gd name="connsiteX9" fmla="*/ 11113 w 1838499"/>
              <a:gd name="connsiteY9" fmla="*/ 893233 h 982133"/>
              <a:gd name="connsiteX10" fmla="*/ 108480 w 1838499"/>
              <a:gd name="connsiteY10" fmla="*/ 982133 h 982133"/>
              <a:gd name="connsiteX0" fmla="*/ 108480 w 1838499"/>
              <a:gd name="connsiteY0" fmla="*/ 982133 h 982133"/>
              <a:gd name="connsiteX1" fmla="*/ 1674813 w 1838499"/>
              <a:gd name="connsiteY1" fmla="*/ 465666 h 982133"/>
              <a:gd name="connsiteX2" fmla="*/ 1827213 w 1838499"/>
              <a:gd name="connsiteY2" fmla="*/ 321733 h 982133"/>
              <a:gd name="connsiteX3" fmla="*/ 1810280 w 1838499"/>
              <a:gd name="connsiteY3" fmla="*/ 93133 h 982133"/>
              <a:gd name="connsiteX4" fmla="*/ 1666347 w 1838499"/>
              <a:gd name="connsiteY4" fmla="*/ 0 h 982133"/>
              <a:gd name="connsiteX5" fmla="*/ 1513947 w 1838499"/>
              <a:gd name="connsiteY5" fmla="*/ 59266 h 982133"/>
              <a:gd name="connsiteX6" fmla="*/ 1412347 w 1838499"/>
              <a:gd name="connsiteY6" fmla="*/ 245533 h 982133"/>
              <a:gd name="connsiteX7" fmla="*/ 108480 w 1838499"/>
              <a:gd name="connsiteY7" fmla="*/ 647699 h 982133"/>
              <a:gd name="connsiteX8" fmla="*/ 0 w 1838499"/>
              <a:gd name="connsiteY8" fmla="*/ 762000 h 982133"/>
              <a:gd name="connsiteX9" fmla="*/ 11113 w 1838499"/>
              <a:gd name="connsiteY9" fmla="*/ 893233 h 982133"/>
              <a:gd name="connsiteX10" fmla="*/ 108480 w 1838499"/>
              <a:gd name="connsiteY10" fmla="*/ 982133 h 982133"/>
              <a:gd name="connsiteX0" fmla="*/ 116444 w 1846463"/>
              <a:gd name="connsiteY0" fmla="*/ 982133 h 982133"/>
              <a:gd name="connsiteX1" fmla="*/ 1682777 w 1846463"/>
              <a:gd name="connsiteY1" fmla="*/ 465666 h 982133"/>
              <a:gd name="connsiteX2" fmla="*/ 1835177 w 1846463"/>
              <a:gd name="connsiteY2" fmla="*/ 321733 h 982133"/>
              <a:gd name="connsiteX3" fmla="*/ 1818244 w 1846463"/>
              <a:gd name="connsiteY3" fmla="*/ 93133 h 982133"/>
              <a:gd name="connsiteX4" fmla="*/ 1674311 w 1846463"/>
              <a:gd name="connsiteY4" fmla="*/ 0 h 982133"/>
              <a:gd name="connsiteX5" fmla="*/ 1521911 w 1846463"/>
              <a:gd name="connsiteY5" fmla="*/ 59266 h 982133"/>
              <a:gd name="connsiteX6" fmla="*/ 1420311 w 1846463"/>
              <a:gd name="connsiteY6" fmla="*/ 245533 h 982133"/>
              <a:gd name="connsiteX7" fmla="*/ 116444 w 1846463"/>
              <a:gd name="connsiteY7" fmla="*/ 647699 h 982133"/>
              <a:gd name="connsiteX8" fmla="*/ 7964 w 1846463"/>
              <a:gd name="connsiteY8" fmla="*/ 762000 h 982133"/>
              <a:gd name="connsiteX9" fmla="*/ 19077 w 1846463"/>
              <a:gd name="connsiteY9" fmla="*/ 893233 h 982133"/>
              <a:gd name="connsiteX10" fmla="*/ 116444 w 1846463"/>
              <a:gd name="connsiteY10" fmla="*/ 982133 h 982133"/>
              <a:gd name="connsiteX0" fmla="*/ 116444 w 1846463"/>
              <a:gd name="connsiteY0" fmla="*/ 982133 h 982133"/>
              <a:gd name="connsiteX1" fmla="*/ 1682777 w 1846463"/>
              <a:gd name="connsiteY1" fmla="*/ 465666 h 982133"/>
              <a:gd name="connsiteX2" fmla="*/ 1835177 w 1846463"/>
              <a:gd name="connsiteY2" fmla="*/ 321733 h 982133"/>
              <a:gd name="connsiteX3" fmla="*/ 1818244 w 1846463"/>
              <a:gd name="connsiteY3" fmla="*/ 93133 h 982133"/>
              <a:gd name="connsiteX4" fmla="*/ 1674311 w 1846463"/>
              <a:gd name="connsiteY4" fmla="*/ 0 h 982133"/>
              <a:gd name="connsiteX5" fmla="*/ 1521911 w 1846463"/>
              <a:gd name="connsiteY5" fmla="*/ 59266 h 982133"/>
              <a:gd name="connsiteX6" fmla="*/ 1420311 w 1846463"/>
              <a:gd name="connsiteY6" fmla="*/ 245533 h 982133"/>
              <a:gd name="connsiteX7" fmla="*/ 116444 w 1846463"/>
              <a:gd name="connsiteY7" fmla="*/ 647699 h 982133"/>
              <a:gd name="connsiteX8" fmla="*/ 7964 w 1846463"/>
              <a:gd name="connsiteY8" fmla="*/ 762000 h 982133"/>
              <a:gd name="connsiteX9" fmla="*/ 19077 w 1846463"/>
              <a:gd name="connsiteY9" fmla="*/ 893233 h 982133"/>
              <a:gd name="connsiteX10" fmla="*/ 116444 w 1846463"/>
              <a:gd name="connsiteY10" fmla="*/ 982133 h 982133"/>
              <a:gd name="connsiteX0" fmla="*/ 120507 w 1850526"/>
              <a:gd name="connsiteY0" fmla="*/ 982133 h 982133"/>
              <a:gd name="connsiteX1" fmla="*/ 1686840 w 1850526"/>
              <a:gd name="connsiteY1" fmla="*/ 465666 h 982133"/>
              <a:gd name="connsiteX2" fmla="*/ 1839240 w 1850526"/>
              <a:gd name="connsiteY2" fmla="*/ 321733 h 982133"/>
              <a:gd name="connsiteX3" fmla="*/ 1822307 w 1850526"/>
              <a:gd name="connsiteY3" fmla="*/ 93133 h 982133"/>
              <a:gd name="connsiteX4" fmla="*/ 1678374 w 1850526"/>
              <a:gd name="connsiteY4" fmla="*/ 0 h 982133"/>
              <a:gd name="connsiteX5" fmla="*/ 1525974 w 1850526"/>
              <a:gd name="connsiteY5" fmla="*/ 59266 h 982133"/>
              <a:gd name="connsiteX6" fmla="*/ 1424374 w 1850526"/>
              <a:gd name="connsiteY6" fmla="*/ 245533 h 982133"/>
              <a:gd name="connsiteX7" fmla="*/ 120507 w 1850526"/>
              <a:gd name="connsiteY7" fmla="*/ 647699 h 982133"/>
              <a:gd name="connsiteX8" fmla="*/ 12027 w 1850526"/>
              <a:gd name="connsiteY8" fmla="*/ 762000 h 982133"/>
              <a:gd name="connsiteX9" fmla="*/ 23140 w 1850526"/>
              <a:gd name="connsiteY9" fmla="*/ 893233 h 982133"/>
              <a:gd name="connsiteX10" fmla="*/ 120507 w 1850526"/>
              <a:gd name="connsiteY10" fmla="*/ 982133 h 982133"/>
              <a:gd name="connsiteX0" fmla="*/ 120507 w 1850526"/>
              <a:gd name="connsiteY0" fmla="*/ 982133 h 982133"/>
              <a:gd name="connsiteX1" fmla="*/ 1686840 w 1850526"/>
              <a:gd name="connsiteY1" fmla="*/ 465666 h 982133"/>
              <a:gd name="connsiteX2" fmla="*/ 1839240 w 1850526"/>
              <a:gd name="connsiteY2" fmla="*/ 321733 h 982133"/>
              <a:gd name="connsiteX3" fmla="*/ 1822307 w 1850526"/>
              <a:gd name="connsiteY3" fmla="*/ 93133 h 982133"/>
              <a:gd name="connsiteX4" fmla="*/ 1678374 w 1850526"/>
              <a:gd name="connsiteY4" fmla="*/ 0 h 982133"/>
              <a:gd name="connsiteX5" fmla="*/ 1525974 w 1850526"/>
              <a:gd name="connsiteY5" fmla="*/ 59266 h 982133"/>
              <a:gd name="connsiteX6" fmla="*/ 1424374 w 1850526"/>
              <a:gd name="connsiteY6" fmla="*/ 245533 h 982133"/>
              <a:gd name="connsiteX7" fmla="*/ 120507 w 1850526"/>
              <a:gd name="connsiteY7" fmla="*/ 647699 h 982133"/>
              <a:gd name="connsiteX8" fmla="*/ 12027 w 1850526"/>
              <a:gd name="connsiteY8" fmla="*/ 762000 h 982133"/>
              <a:gd name="connsiteX9" fmla="*/ 23140 w 1850526"/>
              <a:gd name="connsiteY9" fmla="*/ 893233 h 982133"/>
              <a:gd name="connsiteX10" fmla="*/ 120507 w 1850526"/>
              <a:gd name="connsiteY10" fmla="*/ 982133 h 982133"/>
              <a:gd name="connsiteX0" fmla="*/ 120507 w 1850526"/>
              <a:gd name="connsiteY0" fmla="*/ 982133 h 982133"/>
              <a:gd name="connsiteX1" fmla="*/ 1686840 w 1850526"/>
              <a:gd name="connsiteY1" fmla="*/ 465666 h 982133"/>
              <a:gd name="connsiteX2" fmla="*/ 1839240 w 1850526"/>
              <a:gd name="connsiteY2" fmla="*/ 321733 h 982133"/>
              <a:gd name="connsiteX3" fmla="*/ 1822307 w 1850526"/>
              <a:gd name="connsiteY3" fmla="*/ 93133 h 982133"/>
              <a:gd name="connsiteX4" fmla="*/ 1678374 w 1850526"/>
              <a:gd name="connsiteY4" fmla="*/ 0 h 982133"/>
              <a:gd name="connsiteX5" fmla="*/ 1525974 w 1850526"/>
              <a:gd name="connsiteY5" fmla="*/ 59266 h 982133"/>
              <a:gd name="connsiteX6" fmla="*/ 1424374 w 1850526"/>
              <a:gd name="connsiteY6" fmla="*/ 245533 h 982133"/>
              <a:gd name="connsiteX7" fmla="*/ 120507 w 1850526"/>
              <a:gd name="connsiteY7" fmla="*/ 647699 h 982133"/>
              <a:gd name="connsiteX8" fmla="*/ 12027 w 1850526"/>
              <a:gd name="connsiteY8" fmla="*/ 762000 h 982133"/>
              <a:gd name="connsiteX9" fmla="*/ 23140 w 1850526"/>
              <a:gd name="connsiteY9" fmla="*/ 893233 h 982133"/>
              <a:gd name="connsiteX10" fmla="*/ 120507 w 1850526"/>
              <a:gd name="connsiteY10" fmla="*/ 982133 h 982133"/>
              <a:gd name="connsiteX0" fmla="*/ 120507 w 1850526"/>
              <a:gd name="connsiteY0" fmla="*/ 982133 h 982133"/>
              <a:gd name="connsiteX1" fmla="*/ 1686840 w 1850526"/>
              <a:gd name="connsiteY1" fmla="*/ 465666 h 982133"/>
              <a:gd name="connsiteX2" fmla="*/ 1839240 w 1850526"/>
              <a:gd name="connsiteY2" fmla="*/ 321733 h 982133"/>
              <a:gd name="connsiteX3" fmla="*/ 1822307 w 1850526"/>
              <a:gd name="connsiteY3" fmla="*/ 93133 h 982133"/>
              <a:gd name="connsiteX4" fmla="*/ 1678374 w 1850526"/>
              <a:gd name="connsiteY4" fmla="*/ 0 h 982133"/>
              <a:gd name="connsiteX5" fmla="*/ 1525974 w 1850526"/>
              <a:gd name="connsiteY5" fmla="*/ 59266 h 982133"/>
              <a:gd name="connsiteX6" fmla="*/ 1424374 w 1850526"/>
              <a:gd name="connsiteY6" fmla="*/ 245533 h 982133"/>
              <a:gd name="connsiteX7" fmla="*/ 120507 w 1850526"/>
              <a:gd name="connsiteY7" fmla="*/ 647699 h 982133"/>
              <a:gd name="connsiteX8" fmla="*/ 12027 w 1850526"/>
              <a:gd name="connsiteY8" fmla="*/ 762000 h 982133"/>
              <a:gd name="connsiteX9" fmla="*/ 23140 w 1850526"/>
              <a:gd name="connsiteY9" fmla="*/ 893233 h 982133"/>
              <a:gd name="connsiteX10" fmla="*/ 120507 w 1850526"/>
              <a:gd name="connsiteY10" fmla="*/ 982133 h 982133"/>
              <a:gd name="connsiteX0" fmla="*/ 120507 w 1850526"/>
              <a:gd name="connsiteY0" fmla="*/ 982133 h 982133"/>
              <a:gd name="connsiteX1" fmla="*/ 1686840 w 1850526"/>
              <a:gd name="connsiteY1" fmla="*/ 465666 h 982133"/>
              <a:gd name="connsiteX2" fmla="*/ 1839240 w 1850526"/>
              <a:gd name="connsiteY2" fmla="*/ 321733 h 982133"/>
              <a:gd name="connsiteX3" fmla="*/ 1822307 w 1850526"/>
              <a:gd name="connsiteY3" fmla="*/ 93133 h 982133"/>
              <a:gd name="connsiteX4" fmla="*/ 1678374 w 1850526"/>
              <a:gd name="connsiteY4" fmla="*/ 0 h 982133"/>
              <a:gd name="connsiteX5" fmla="*/ 1525974 w 1850526"/>
              <a:gd name="connsiteY5" fmla="*/ 59266 h 982133"/>
              <a:gd name="connsiteX6" fmla="*/ 1424374 w 1850526"/>
              <a:gd name="connsiteY6" fmla="*/ 245533 h 982133"/>
              <a:gd name="connsiteX7" fmla="*/ 120507 w 1850526"/>
              <a:gd name="connsiteY7" fmla="*/ 647699 h 982133"/>
              <a:gd name="connsiteX8" fmla="*/ 12027 w 1850526"/>
              <a:gd name="connsiteY8" fmla="*/ 762000 h 982133"/>
              <a:gd name="connsiteX9" fmla="*/ 23140 w 1850526"/>
              <a:gd name="connsiteY9" fmla="*/ 893233 h 982133"/>
              <a:gd name="connsiteX10" fmla="*/ 120507 w 1850526"/>
              <a:gd name="connsiteY10" fmla="*/ 982133 h 98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50526" h="982133">
                <a:moveTo>
                  <a:pt x="120507" y="982133"/>
                </a:moveTo>
                <a:lnTo>
                  <a:pt x="1686840" y="465666"/>
                </a:lnTo>
                <a:cubicBezTo>
                  <a:pt x="1772565" y="431976"/>
                  <a:pt x="1793202" y="390349"/>
                  <a:pt x="1839240" y="321733"/>
                </a:cubicBezTo>
                <a:cubicBezTo>
                  <a:pt x="1857408" y="245533"/>
                  <a:pt x="1854939" y="178858"/>
                  <a:pt x="1822307" y="93133"/>
                </a:cubicBezTo>
                <a:cubicBezTo>
                  <a:pt x="1777504" y="23989"/>
                  <a:pt x="1746989" y="13582"/>
                  <a:pt x="1678374" y="0"/>
                </a:cubicBezTo>
                <a:cubicBezTo>
                  <a:pt x="1618049" y="2292"/>
                  <a:pt x="1572011" y="9349"/>
                  <a:pt x="1525974" y="59266"/>
                </a:cubicBezTo>
                <a:cubicBezTo>
                  <a:pt x="1460357" y="126118"/>
                  <a:pt x="1500574" y="183444"/>
                  <a:pt x="1424374" y="245533"/>
                </a:cubicBezTo>
                <a:lnTo>
                  <a:pt x="120507" y="647699"/>
                </a:lnTo>
                <a:cubicBezTo>
                  <a:pt x="58947" y="682624"/>
                  <a:pt x="27549" y="704850"/>
                  <a:pt x="12027" y="762000"/>
                </a:cubicBezTo>
                <a:cubicBezTo>
                  <a:pt x="-9669" y="824794"/>
                  <a:pt x="386" y="846314"/>
                  <a:pt x="23140" y="893233"/>
                </a:cubicBezTo>
                <a:cubicBezTo>
                  <a:pt x="46071" y="954616"/>
                  <a:pt x="40426" y="960438"/>
                  <a:pt x="120507" y="98213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1" name="Cylinder 140">
            <a:extLst>
              <a:ext uri="{FF2B5EF4-FFF2-40B4-BE49-F238E27FC236}">
                <a16:creationId xmlns:a16="http://schemas.microsoft.com/office/drawing/2014/main" id="{2C713928-973B-4DFB-AF27-552222F370EC}"/>
              </a:ext>
            </a:extLst>
          </p:cNvPr>
          <p:cNvSpPr/>
          <p:nvPr/>
        </p:nvSpPr>
        <p:spPr>
          <a:xfrm>
            <a:off x="5375848" y="5712440"/>
            <a:ext cx="254634" cy="495059"/>
          </a:xfrm>
          <a:prstGeom prst="can">
            <a:avLst>
              <a:gd name="adj" fmla="val 46803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C71A42F2-E3C4-4B58-8BCE-3CFD793D4675}"/>
              </a:ext>
            </a:extLst>
          </p:cNvPr>
          <p:cNvSpPr/>
          <p:nvPr/>
        </p:nvSpPr>
        <p:spPr>
          <a:xfrm rot="862128">
            <a:off x="5879376" y="6153992"/>
            <a:ext cx="63657" cy="925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ectangle 126">
            <a:extLst>
              <a:ext uri="{FF2B5EF4-FFF2-40B4-BE49-F238E27FC236}">
                <a16:creationId xmlns:a16="http://schemas.microsoft.com/office/drawing/2014/main" id="{CAFEE532-1F7C-4230-8D5C-308EC12B1006}"/>
              </a:ext>
            </a:extLst>
          </p:cNvPr>
          <p:cNvSpPr/>
          <p:nvPr/>
        </p:nvSpPr>
        <p:spPr>
          <a:xfrm>
            <a:off x="5561156" y="6251833"/>
            <a:ext cx="174213" cy="149971"/>
          </a:xfrm>
          <a:custGeom>
            <a:avLst/>
            <a:gdLst>
              <a:gd name="connsiteX0" fmla="*/ 0 w 524933"/>
              <a:gd name="connsiteY0" fmla="*/ 0 h 317500"/>
              <a:gd name="connsiteX1" fmla="*/ 524933 w 524933"/>
              <a:gd name="connsiteY1" fmla="*/ 0 h 317500"/>
              <a:gd name="connsiteX2" fmla="*/ 524933 w 524933"/>
              <a:gd name="connsiteY2" fmla="*/ 317500 h 317500"/>
              <a:gd name="connsiteX3" fmla="*/ 0 w 524933"/>
              <a:gd name="connsiteY3" fmla="*/ 317500 h 317500"/>
              <a:gd name="connsiteX4" fmla="*/ 0 w 524933"/>
              <a:gd name="connsiteY4" fmla="*/ 0 h 317500"/>
              <a:gd name="connsiteX0" fmla="*/ 6350 w 524933"/>
              <a:gd name="connsiteY0" fmla="*/ 67733 h 317500"/>
              <a:gd name="connsiteX1" fmla="*/ 524933 w 524933"/>
              <a:gd name="connsiteY1" fmla="*/ 0 h 317500"/>
              <a:gd name="connsiteX2" fmla="*/ 524933 w 524933"/>
              <a:gd name="connsiteY2" fmla="*/ 317500 h 317500"/>
              <a:gd name="connsiteX3" fmla="*/ 0 w 524933"/>
              <a:gd name="connsiteY3" fmla="*/ 317500 h 317500"/>
              <a:gd name="connsiteX4" fmla="*/ 6350 w 524933"/>
              <a:gd name="connsiteY4" fmla="*/ 67733 h 317500"/>
              <a:gd name="connsiteX0" fmla="*/ 6350 w 524933"/>
              <a:gd name="connsiteY0" fmla="*/ 150283 h 400050"/>
              <a:gd name="connsiteX1" fmla="*/ 522816 w 524933"/>
              <a:gd name="connsiteY1" fmla="*/ 0 h 400050"/>
              <a:gd name="connsiteX2" fmla="*/ 524933 w 524933"/>
              <a:gd name="connsiteY2" fmla="*/ 400050 h 400050"/>
              <a:gd name="connsiteX3" fmla="*/ 0 w 524933"/>
              <a:gd name="connsiteY3" fmla="*/ 400050 h 400050"/>
              <a:gd name="connsiteX4" fmla="*/ 6350 w 524933"/>
              <a:gd name="connsiteY4" fmla="*/ 150283 h 400050"/>
              <a:gd name="connsiteX0" fmla="*/ 6350 w 522877"/>
              <a:gd name="connsiteY0" fmla="*/ 150283 h 400050"/>
              <a:gd name="connsiteX1" fmla="*/ 522816 w 522877"/>
              <a:gd name="connsiteY1" fmla="*/ 0 h 400050"/>
              <a:gd name="connsiteX2" fmla="*/ 518583 w 522877"/>
              <a:gd name="connsiteY2" fmla="*/ 215900 h 400050"/>
              <a:gd name="connsiteX3" fmla="*/ 0 w 522877"/>
              <a:gd name="connsiteY3" fmla="*/ 400050 h 400050"/>
              <a:gd name="connsiteX4" fmla="*/ 6350 w 522877"/>
              <a:gd name="connsiteY4" fmla="*/ 150283 h 400050"/>
              <a:gd name="connsiteX0" fmla="*/ 6350 w 531283"/>
              <a:gd name="connsiteY0" fmla="*/ 150283 h 400050"/>
              <a:gd name="connsiteX1" fmla="*/ 522816 w 531283"/>
              <a:gd name="connsiteY1" fmla="*/ 0 h 400050"/>
              <a:gd name="connsiteX2" fmla="*/ 531283 w 531283"/>
              <a:gd name="connsiteY2" fmla="*/ 218017 h 400050"/>
              <a:gd name="connsiteX3" fmla="*/ 0 w 531283"/>
              <a:gd name="connsiteY3" fmla="*/ 400050 h 400050"/>
              <a:gd name="connsiteX4" fmla="*/ 6350 w 531283"/>
              <a:gd name="connsiteY4" fmla="*/ 150283 h 400050"/>
              <a:gd name="connsiteX0" fmla="*/ 6350 w 529166"/>
              <a:gd name="connsiteY0" fmla="*/ 150283 h 400050"/>
              <a:gd name="connsiteX1" fmla="*/ 522816 w 529166"/>
              <a:gd name="connsiteY1" fmla="*/ 0 h 400050"/>
              <a:gd name="connsiteX2" fmla="*/ 529166 w 529166"/>
              <a:gd name="connsiteY2" fmla="*/ 222250 h 400050"/>
              <a:gd name="connsiteX3" fmla="*/ 0 w 529166"/>
              <a:gd name="connsiteY3" fmla="*/ 400050 h 400050"/>
              <a:gd name="connsiteX4" fmla="*/ 6350 w 529166"/>
              <a:gd name="connsiteY4" fmla="*/ 150283 h 400050"/>
              <a:gd name="connsiteX0" fmla="*/ 6350 w 531375"/>
              <a:gd name="connsiteY0" fmla="*/ 160866 h 410633"/>
              <a:gd name="connsiteX1" fmla="*/ 531282 w 531375"/>
              <a:gd name="connsiteY1" fmla="*/ 0 h 410633"/>
              <a:gd name="connsiteX2" fmla="*/ 529166 w 531375"/>
              <a:gd name="connsiteY2" fmla="*/ 232833 h 410633"/>
              <a:gd name="connsiteX3" fmla="*/ 0 w 531375"/>
              <a:gd name="connsiteY3" fmla="*/ 410633 h 410633"/>
              <a:gd name="connsiteX4" fmla="*/ 6350 w 531375"/>
              <a:gd name="connsiteY4" fmla="*/ 160866 h 4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75" h="410633">
                <a:moveTo>
                  <a:pt x="6350" y="160866"/>
                </a:moveTo>
                <a:lnTo>
                  <a:pt x="531282" y="0"/>
                </a:lnTo>
                <a:cubicBezTo>
                  <a:pt x="531988" y="133350"/>
                  <a:pt x="528460" y="99483"/>
                  <a:pt x="529166" y="232833"/>
                </a:cubicBezTo>
                <a:lnTo>
                  <a:pt x="0" y="410633"/>
                </a:lnTo>
                <a:lnTo>
                  <a:pt x="6350" y="16086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272D9633-C194-4362-A8BC-94CA7868CBFD}"/>
              </a:ext>
            </a:extLst>
          </p:cNvPr>
          <p:cNvSpPr/>
          <p:nvPr/>
        </p:nvSpPr>
        <p:spPr>
          <a:xfrm rot="862128">
            <a:off x="5879376" y="6153992"/>
            <a:ext cx="63657" cy="925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B1BB10B-4E6A-4E48-98A3-A0378328F5AE}"/>
              </a:ext>
            </a:extLst>
          </p:cNvPr>
          <p:cNvSpPr/>
          <p:nvPr/>
        </p:nvSpPr>
        <p:spPr>
          <a:xfrm rot="18632581">
            <a:off x="5384922" y="6269500"/>
            <a:ext cx="43506" cy="3994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328EC98-FA9C-48C9-9AA4-3B644B220AD7}"/>
              </a:ext>
            </a:extLst>
          </p:cNvPr>
          <p:cNvSpPr/>
          <p:nvPr/>
        </p:nvSpPr>
        <p:spPr>
          <a:xfrm rot="5400000">
            <a:off x="5459675" y="5669875"/>
            <a:ext cx="91302" cy="2010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7485D15-5617-43C8-B284-F4C68993EB12}"/>
              </a:ext>
            </a:extLst>
          </p:cNvPr>
          <p:cNvCxnSpPr>
            <a:cxnSpLocks/>
          </p:cNvCxnSpPr>
          <p:nvPr/>
        </p:nvCxnSpPr>
        <p:spPr>
          <a:xfrm>
            <a:off x="5503165" y="1472292"/>
            <a:ext cx="0" cy="43437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69CE93A-3D78-480D-B007-A3B06612458A}"/>
              </a:ext>
            </a:extLst>
          </p:cNvPr>
          <p:cNvGrpSpPr/>
          <p:nvPr/>
        </p:nvGrpSpPr>
        <p:grpSpPr>
          <a:xfrm>
            <a:off x="1580811" y="3187722"/>
            <a:ext cx="1161322" cy="1427998"/>
            <a:chOff x="6644041" y="3586123"/>
            <a:chExt cx="1161322" cy="1427998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85CBA9D0-88EF-49B7-A292-AA4435955E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6263" y="4341203"/>
              <a:ext cx="326759" cy="117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7EE7584-0F5F-401E-B022-46F2DC049A8F}"/>
                </a:ext>
              </a:extLst>
            </p:cNvPr>
            <p:cNvCxnSpPr>
              <a:cxnSpLocks/>
            </p:cNvCxnSpPr>
            <p:nvPr/>
          </p:nvCxnSpPr>
          <p:spPr>
            <a:xfrm>
              <a:off x="7253023" y="4341203"/>
              <a:ext cx="270000" cy="234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EC149EB4-AB06-437E-803D-AA9EFA43E0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3022" y="4071203"/>
              <a:ext cx="0" cy="2700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793E1DB7-4CE0-4127-9629-563B91C1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4041" y="4156757"/>
              <a:ext cx="394773" cy="72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83AC52AB-92F6-4B78-B77C-23DE3F996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1150" y="4294121"/>
              <a:ext cx="394213" cy="72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9F81DCE8-3DA0-42F0-8AA1-D20C1D0D4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8361" y="3586123"/>
              <a:ext cx="394773" cy="72000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C5BC322-F8CF-41D9-85CF-7A96133A992E}"/>
              </a:ext>
            </a:extLst>
          </p:cNvPr>
          <p:cNvCxnSpPr>
            <a:cxnSpLocks/>
          </p:cNvCxnSpPr>
          <p:nvPr/>
        </p:nvCxnSpPr>
        <p:spPr>
          <a:xfrm flipH="1">
            <a:off x="6170505" y="4741563"/>
            <a:ext cx="366076" cy="1258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0C694746-EB96-4ACD-B8C3-8DBC2AB0B6A2}"/>
              </a:ext>
            </a:extLst>
          </p:cNvPr>
          <p:cNvCxnSpPr>
            <a:cxnSpLocks/>
            <a:endCxn id="70" idx="1"/>
          </p:cNvCxnSpPr>
          <p:nvPr/>
        </p:nvCxnSpPr>
        <p:spPr>
          <a:xfrm flipH="1">
            <a:off x="4856780" y="1269017"/>
            <a:ext cx="1679802" cy="5580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18F5944F-6D90-4DD7-940A-79F0F7495A3E}"/>
              </a:ext>
            </a:extLst>
          </p:cNvPr>
          <p:cNvCxnSpPr>
            <a:cxnSpLocks/>
          </p:cNvCxnSpPr>
          <p:nvPr/>
        </p:nvCxnSpPr>
        <p:spPr>
          <a:xfrm>
            <a:off x="6541665" y="1265908"/>
            <a:ext cx="6391" cy="34711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D673826F-8534-45FF-B4D9-477D938CEFF5}"/>
              </a:ext>
            </a:extLst>
          </p:cNvPr>
          <p:cNvSpPr txBox="1"/>
          <p:nvPr/>
        </p:nvSpPr>
        <p:spPr>
          <a:xfrm>
            <a:off x="6502874" y="3132412"/>
            <a:ext cx="28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l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F55880A-5C31-4FE6-A60C-F2C5418EA823}"/>
              </a:ext>
            </a:extLst>
          </p:cNvPr>
          <p:cNvCxnSpPr>
            <a:cxnSpLocks/>
          </p:cNvCxnSpPr>
          <p:nvPr/>
        </p:nvCxnSpPr>
        <p:spPr>
          <a:xfrm>
            <a:off x="4798805" y="1697710"/>
            <a:ext cx="0" cy="1764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5A1EAB4-52A3-4987-837D-FBCEB0381CE5}"/>
              </a:ext>
            </a:extLst>
          </p:cNvPr>
          <p:cNvCxnSpPr>
            <a:cxnSpLocks/>
          </p:cNvCxnSpPr>
          <p:nvPr/>
        </p:nvCxnSpPr>
        <p:spPr>
          <a:xfrm flipV="1">
            <a:off x="4805139" y="1471769"/>
            <a:ext cx="698026" cy="2300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235F10BC-CA02-4250-82A2-4B543EA1F3F0}"/>
              </a:ext>
            </a:extLst>
          </p:cNvPr>
          <p:cNvSpPr txBox="1"/>
          <p:nvPr/>
        </p:nvSpPr>
        <p:spPr>
          <a:xfrm>
            <a:off x="4963774" y="1242456"/>
            <a:ext cx="28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LM Roman 10" panose="00000500000000000000" pitchFamily="50" charset="0"/>
              </a:rPr>
              <a:t>r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2240C768-E54E-40E7-BB30-152F36FD2D7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286024" y="755526"/>
            <a:ext cx="285378" cy="294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B743C0A1-2E6F-42D7-8348-C1B17A76F8EA}"/>
              </a:ext>
            </a:extLst>
          </p:cNvPr>
          <p:cNvSpPr txBox="1"/>
          <p:nvPr/>
        </p:nvSpPr>
        <p:spPr>
          <a:xfrm>
            <a:off x="3413222" y="513767"/>
            <a:ext cx="8728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LM Roman 10" panose="00000500000000000000" pitchFamily="50" charset="0"/>
              </a:rPr>
              <a:t>Stand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C43D724-B9BE-4C72-9846-5251E20D2FC6}"/>
              </a:ext>
            </a:extLst>
          </p:cNvPr>
          <p:cNvSpPr txBox="1"/>
          <p:nvPr/>
        </p:nvSpPr>
        <p:spPr>
          <a:xfrm>
            <a:off x="3282950" y="2482655"/>
            <a:ext cx="72779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LM Roman 10" panose="00000500000000000000" pitchFamily="50" charset="0"/>
              </a:rPr>
              <a:t>Filar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E668E56C-C803-4397-80F3-EC423515A689}"/>
              </a:ext>
            </a:extLst>
          </p:cNvPr>
          <p:cNvCxnSpPr>
            <a:cxnSpLocks/>
            <a:stCxn id="211" idx="3"/>
          </p:cNvCxnSpPr>
          <p:nvPr/>
        </p:nvCxnSpPr>
        <p:spPr>
          <a:xfrm>
            <a:off x="4010744" y="2651932"/>
            <a:ext cx="787868" cy="498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700FC929-B1E3-48B8-8484-8270FE8242CE}"/>
              </a:ext>
            </a:extLst>
          </p:cNvPr>
          <p:cNvSpPr txBox="1"/>
          <p:nvPr/>
        </p:nvSpPr>
        <p:spPr>
          <a:xfrm>
            <a:off x="6783018" y="390656"/>
            <a:ext cx="25726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M Roman 10" panose="00000500000000000000" pitchFamily="50" charset="0"/>
              </a:rPr>
              <a:t>Rods (as cantilever beam)</a:t>
            </a: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D0311E8B-58F1-40EB-9B45-8B88A0B07BC3}"/>
              </a:ext>
            </a:extLst>
          </p:cNvPr>
          <p:cNvCxnSpPr>
            <a:cxnSpLocks/>
            <a:stCxn id="222" idx="1"/>
            <a:endCxn id="107" idx="1"/>
          </p:cNvCxnSpPr>
          <p:nvPr/>
        </p:nvCxnSpPr>
        <p:spPr>
          <a:xfrm flipH="1">
            <a:off x="6056056" y="559933"/>
            <a:ext cx="726962" cy="719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06D05432-34B4-4782-A585-7C2DB08413F9}"/>
              </a:ext>
            </a:extLst>
          </p:cNvPr>
          <p:cNvSpPr txBox="1"/>
          <p:nvPr/>
        </p:nvSpPr>
        <p:spPr>
          <a:xfrm>
            <a:off x="6441045" y="5192975"/>
            <a:ext cx="172693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M Roman 10" panose="00000500000000000000" pitchFamily="50" charset="0"/>
              </a:rPr>
              <a:t>Suspending rod</a:t>
            </a: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E5495D62-7E67-4A29-A301-48D650F7D4CE}"/>
              </a:ext>
            </a:extLst>
          </p:cNvPr>
          <p:cNvCxnSpPr>
            <a:cxnSpLocks/>
            <a:stCxn id="234" idx="1"/>
            <a:endCxn id="75" idx="2"/>
          </p:cNvCxnSpPr>
          <p:nvPr/>
        </p:nvCxnSpPr>
        <p:spPr>
          <a:xfrm flipH="1" flipV="1">
            <a:off x="5504061" y="5201589"/>
            <a:ext cx="936984" cy="160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BA9209A8-DDFF-4E05-B1EB-BEE912308D87}"/>
              </a:ext>
            </a:extLst>
          </p:cNvPr>
          <p:cNvSpPr txBox="1"/>
          <p:nvPr/>
        </p:nvSpPr>
        <p:spPr>
          <a:xfrm>
            <a:off x="7035009" y="6156416"/>
            <a:ext cx="9440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M Roman 10" panose="00000500000000000000" pitchFamily="50" charset="0"/>
              </a:rPr>
              <a:t>Camera</a:t>
            </a:r>
          </a:p>
        </p:txBody>
      </p: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CDDC4E8E-E20C-40F4-9DB3-7D384E3AE0BF}"/>
              </a:ext>
            </a:extLst>
          </p:cNvPr>
          <p:cNvCxnSpPr>
            <a:cxnSpLocks/>
            <a:stCxn id="244" idx="1"/>
          </p:cNvCxnSpPr>
          <p:nvPr/>
        </p:nvCxnSpPr>
        <p:spPr>
          <a:xfrm flipH="1" flipV="1">
            <a:off x="6098025" y="6165031"/>
            <a:ext cx="936984" cy="160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C5B3F1A5-DCC4-419B-82F6-C73B9BF3A802}"/>
              </a:ext>
            </a:extLst>
          </p:cNvPr>
          <p:cNvSpPr txBox="1"/>
          <p:nvPr/>
        </p:nvSpPr>
        <p:spPr>
          <a:xfrm>
            <a:off x="2319867" y="2744724"/>
            <a:ext cx="168998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rgbClr val="C00000"/>
                </a:solidFill>
                <a:latin typeface="LM Roman 10" panose="00000500000000000000" pitchFamily="50" charset="0"/>
              </a:rPr>
              <a:t>Precaution 2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D665CDD-FD91-429F-8F90-87D184631020}"/>
              </a:ext>
            </a:extLst>
          </p:cNvPr>
          <p:cNvSpPr txBox="1"/>
          <p:nvPr/>
        </p:nvSpPr>
        <p:spPr>
          <a:xfrm>
            <a:off x="4756739" y="6472844"/>
            <a:ext cx="15440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M Roman 10" panose="00000500000000000000" pitchFamily="50" charset="0"/>
              </a:rPr>
              <a:t>Precaution 3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51B8888-5837-4FA6-8182-7B164303D186}"/>
              </a:ext>
            </a:extLst>
          </p:cNvPr>
          <p:cNvSpPr txBox="1"/>
          <p:nvPr/>
        </p:nvSpPr>
        <p:spPr>
          <a:xfrm>
            <a:off x="6774981" y="671589"/>
            <a:ext cx="15191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  <a:latin typeface="LM Roman 10" panose="00000500000000000000" pitchFamily="50" charset="0"/>
              </a:rPr>
              <a:t>Precaution 1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5CBDC58B-926F-42C6-8B87-FAC2F431AA8D}"/>
              </a:ext>
            </a:extLst>
          </p:cNvPr>
          <p:cNvCxnSpPr>
            <a:cxnSpLocks/>
            <a:stCxn id="265" idx="3"/>
          </p:cNvCxnSpPr>
          <p:nvPr/>
        </p:nvCxnSpPr>
        <p:spPr>
          <a:xfrm flipV="1">
            <a:off x="3998115" y="1777709"/>
            <a:ext cx="680566" cy="148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1CF2AF66-A257-4503-BC8A-DBC7E94C62BC}"/>
              </a:ext>
            </a:extLst>
          </p:cNvPr>
          <p:cNvSpPr txBox="1"/>
          <p:nvPr/>
        </p:nvSpPr>
        <p:spPr>
          <a:xfrm>
            <a:off x="2269579" y="1633835"/>
            <a:ext cx="172853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LM Roman 10" panose="00000500000000000000" pitchFamily="50" charset="0"/>
              </a:rPr>
              <a:t>Filar suspended by capstan</a:t>
            </a:r>
          </a:p>
        </p:txBody>
      </p:sp>
    </p:spTree>
    <p:extLst>
      <p:ext uri="{BB962C8B-B14F-4D97-AF65-F5344CB8AC3E}">
        <p14:creationId xmlns:p14="http://schemas.microsoft.com/office/powerpoint/2010/main" val="277085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D9F80E-4737-419A-87DB-819AE2A7EB87}"/>
                  </a:ext>
                </a:extLst>
              </p:cNvPr>
              <p:cNvSpPr txBox="1"/>
              <p:nvPr/>
            </p:nvSpPr>
            <p:spPr>
              <a:xfrm>
                <a:off x="2003935" y="2126548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D9F80E-4737-419A-87DB-819AE2A7E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935" y="2126548"/>
                <a:ext cx="126638" cy="276999"/>
              </a:xfrm>
              <a:prstGeom prst="rect">
                <a:avLst/>
              </a:prstGeom>
              <a:blipFill>
                <a:blip r:embed="rId2"/>
                <a:stretch>
                  <a:fillRect l="-38095" t="-4444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B99FB1F-F8D8-450B-9CBD-76C8C0C30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3830" t="27949" r="13709" b="32506"/>
          <a:stretch/>
        </p:blipFill>
        <p:spPr>
          <a:xfrm>
            <a:off x="5716421" y="1181651"/>
            <a:ext cx="1883239" cy="554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32E044-6978-4F58-8681-ECC5FF40D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27" t="27930" r="13948" b="38807"/>
          <a:stretch/>
        </p:blipFill>
        <p:spPr>
          <a:xfrm>
            <a:off x="1008345" y="1458650"/>
            <a:ext cx="2117818" cy="553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B02D35-77A4-45BA-9F7E-473B229BEC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27" t="27930" r="13948" b="38807"/>
          <a:stretch/>
        </p:blipFill>
        <p:spPr>
          <a:xfrm>
            <a:off x="1008345" y="904652"/>
            <a:ext cx="2117818" cy="5539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F782AF-04FD-42FC-B37F-FED800601447}"/>
              </a:ext>
            </a:extLst>
          </p:cNvPr>
          <p:cNvCxnSpPr>
            <a:cxnSpLocks/>
            <a:stCxn id="26" idx="1"/>
            <a:endCxn id="23" idx="1"/>
          </p:cNvCxnSpPr>
          <p:nvPr/>
        </p:nvCxnSpPr>
        <p:spPr>
          <a:xfrm>
            <a:off x="3314295" y="1457981"/>
            <a:ext cx="205351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F31C0658-EB6B-4911-B091-728BD2FF6062}"/>
              </a:ext>
            </a:extLst>
          </p:cNvPr>
          <p:cNvSpPr/>
          <p:nvPr/>
        </p:nvSpPr>
        <p:spPr>
          <a:xfrm>
            <a:off x="3126163" y="904653"/>
            <a:ext cx="188132" cy="1106656"/>
          </a:xfrm>
          <a:prstGeom prst="rightBrace">
            <a:avLst>
              <a:gd name="adj1" fmla="val 46586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19A826-A632-407E-803C-9197437F5E75}"/>
              </a:ext>
            </a:extLst>
          </p:cNvPr>
          <p:cNvSpPr txBox="1"/>
          <p:nvPr/>
        </p:nvSpPr>
        <p:spPr>
          <a:xfrm>
            <a:off x="3289150" y="150525"/>
            <a:ext cx="20513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Compute the absolute difference of colour for each pixel between two consecutive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B73F5-1C4C-4193-9E42-A6FB930D04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576" t="25900" r="73282" b="23919"/>
          <a:stretch/>
        </p:blipFill>
        <p:spPr>
          <a:xfrm>
            <a:off x="1912313" y="2321866"/>
            <a:ext cx="309881" cy="391160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87EAFC9-507D-4387-8B93-13C760E7AD21}"/>
              </a:ext>
            </a:extLst>
          </p:cNvPr>
          <p:cNvSpPr/>
          <p:nvPr/>
        </p:nvSpPr>
        <p:spPr>
          <a:xfrm>
            <a:off x="3132392" y="1458709"/>
            <a:ext cx="187200" cy="1105200"/>
          </a:xfrm>
          <a:prstGeom prst="rightBrace">
            <a:avLst>
              <a:gd name="adj1" fmla="val 46586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173ED-2642-43D9-AA0E-114352F442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5959"/>
          <a:stretch/>
        </p:blipFill>
        <p:spPr>
          <a:xfrm>
            <a:off x="372862" y="1318420"/>
            <a:ext cx="789210" cy="768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AB06A-BF50-4102-BDC8-B4E1E78BD7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3607"/>
          <a:stretch/>
        </p:blipFill>
        <p:spPr>
          <a:xfrm>
            <a:off x="385432" y="803523"/>
            <a:ext cx="843732" cy="7642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2F7FA7-7A00-4C94-BEFF-1ED782F063F4}"/>
              </a:ext>
            </a:extLst>
          </p:cNvPr>
          <p:cNvSpPr txBox="1"/>
          <p:nvPr/>
        </p:nvSpPr>
        <p:spPr>
          <a:xfrm>
            <a:off x="1054529" y="649599"/>
            <a:ext cx="20513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1" noProof="1">
                <a:latin typeface="LM Roman 10" panose="00000500000000000000" pitchFamily="50" charset="0"/>
                <a:ea typeface="Latin Modern Math" panose="02000503000000000000" pitchFamily="50" charset="0"/>
              </a:rPr>
              <a:t>Raw frames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CDB495-617F-4668-A28A-8EA29A197594}"/>
              </a:ext>
            </a:extLst>
          </p:cNvPr>
          <p:cNvSpPr txBox="1"/>
          <p:nvPr/>
        </p:nvSpPr>
        <p:spPr>
          <a:xfrm>
            <a:off x="5632387" y="949197"/>
            <a:ext cx="20513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1" noProof="1">
                <a:latin typeface="LM Roman 10" panose="00000500000000000000" pitchFamily="50" charset="0"/>
                <a:ea typeface="Latin Modern Math" panose="02000503000000000000" pitchFamily="50" charset="0"/>
              </a:rPr>
              <a:t>Difference frames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F56298D-81ED-43B1-9925-0CA6AAB063C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897" r="71968"/>
          <a:stretch/>
        </p:blipFill>
        <p:spPr>
          <a:xfrm>
            <a:off x="5367805" y="1075862"/>
            <a:ext cx="350894" cy="7642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6A26C07-1117-4042-87D8-A44874455C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22611" b="21249"/>
          <a:stretch/>
        </p:blipFill>
        <p:spPr>
          <a:xfrm>
            <a:off x="5716421" y="1721188"/>
            <a:ext cx="1882800" cy="5544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918B88-50D5-43F9-9EBC-3A4558086C33}"/>
              </a:ext>
            </a:extLst>
          </p:cNvPr>
          <p:cNvCxnSpPr>
            <a:cxnSpLocks/>
            <a:stCxn id="20" idx="1"/>
            <a:endCxn id="42" idx="1"/>
          </p:cNvCxnSpPr>
          <p:nvPr/>
        </p:nvCxnSpPr>
        <p:spPr>
          <a:xfrm flipV="1">
            <a:off x="3319592" y="1998388"/>
            <a:ext cx="2048213" cy="1292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1F2C0DD-8C97-4D60-9FF4-9A4FD161F34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175" r="71690"/>
          <a:stretch/>
        </p:blipFill>
        <p:spPr>
          <a:xfrm>
            <a:off x="5367805" y="1616269"/>
            <a:ext cx="350894" cy="7642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6AE0AB7-039B-4D0E-B781-2631B44B849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165" t="27660" r="73469" b="27117"/>
          <a:stretch/>
        </p:blipFill>
        <p:spPr>
          <a:xfrm>
            <a:off x="6503832" y="2589132"/>
            <a:ext cx="309881" cy="346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35B163-F9A4-4480-A6CA-EE901C277A1F}"/>
                  </a:ext>
                </a:extLst>
              </p:cNvPr>
              <p:cNvSpPr txBox="1"/>
              <p:nvPr/>
            </p:nvSpPr>
            <p:spPr>
              <a:xfrm>
                <a:off x="6595641" y="2380506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35B163-F9A4-4480-A6CA-EE901C277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41" y="2380506"/>
                <a:ext cx="126638" cy="276999"/>
              </a:xfrm>
              <a:prstGeom prst="rect">
                <a:avLst/>
              </a:prstGeom>
              <a:blipFill>
                <a:blip r:embed="rId15"/>
                <a:stretch>
                  <a:fillRect l="-38095" t="-4444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9F9902D-0D31-4018-9980-10D2B7DCA673}"/>
              </a:ext>
            </a:extLst>
          </p:cNvPr>
          <p:cNvSpPr txBox="1"/>
          <p:nvPr/>
        </p:nvSpPr>
        <p:spPr>
          <a:xfrm>
            <a:off x="7767724" y="462617"/>
            <a:ext cx="21298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Compute luminance of the greyscaled difference frame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2891013-23A6-4CE1-BB1B-5B007C26BD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04283" y="789144"/>
            <a:ext cx="2456688" cy="76657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09B226-6B1D-40FC-BC96-1B85950BBAC6}"/>
              </a:ext>
            </a:extLst>
          </p:cNvPr>
          <p:cNvCxnSpPr>
            <a:cxnSpLocks/>
            <a:stCxn id="14" idx="3"/>
            <a:endCxn id="56" idx="1"/>
          </p:cNvCxnSpPr>
          <p:nvPr/>
        </p:nvCxnSpPr>
        <p:spPr>
          <a:xfrm>
            <a:off x="7599660" y="1458851"/>
            <a:ext cx="2377279" cy="605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080EF3-E5E1-4D50-BCF8-FC0EA6F55B31}"/>
              </a:ext>
            </a:extLst>
          </p:cNvPr>
          <p:cNvCxnSpPr>
            <a:cxnSpLocks/>
            <a:stCxn id="37" idx="3"/>
            <a:endCxn id="57" idx="1"/>
          </p:cNvCxnSpPr>
          <p:nvPr/>
        </p:nvCxnSpPr>
        <p:spPr>
          <a:xfrm flipV="1">
            <a:off x="7599221" y="1994583"/>
            <a:ext cx="2377718" cy="38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37E27D4-1BFA-4679-87CE-9A7C32CB95FF}"/>
              </a:ext>
            </a:extLst>
          </p:cNvPr>
          <p:cNvSpPr txBox="1"/>
          <p:nvPr/>
        </p:nvSpPr>
        <p:spPr>
          <a:xfrm>
            <a:off x="9976939" y="1295629"/>
            <a:ext cx="1058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2.3298%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4F5B80-E0BE-43DB-855B-C5AC53F1C723}"/>
              </a:ext>
            </a:extLst>
          </p:cNvPr>
          <p:cNvSpPr txBox="1"/>
          <p:nvPr/>
        </p:nvSpPr>
        <p:spPr>
          <a:xfrm>
            <a:off x="9976939" y="1825306"/>
            <a:ext cx="1058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1.7543%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596006-77FC-4706-9C37-B9E31C74BF39}"/>
              </a:ext>
            </a:extLst>
          </p:cNvPr>
          <p:cNvSpPr txBox="1"/>
          <p:nvPr/>
        </p:nvSpPr>
        <p:spPr>
          <a:xfrm>
            <a:off x="9480638" y="1092649"/>
            <a:ext cx="20513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1" noProof="1">
                <a:latin typeface="LM Roman 10" panose="00000500000000000000" pitchFamily="50" charset="0"/>
                <a:ea typeface="Latin Modern Math" panose="02000503000000000000" pitchFamily="50" charset="0"/>
              </a:rPr>
              <a:t>Luminance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46307CA-070A-4B9F-BB46-A9DE3CE4EA0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4017" t="31554" r="72617" b="24311"/>
          <a:stretch/>
        </p:blipFill>
        <p:spPr>
          <a:xfrm>
            <a:off x="10361889" y="2619793"/>
            <a:ext cx="309881" cy="338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B572FD-5BB5-4FDD-BF26-F7215D7D840E}"/>
                  </a:ext>
                </a:extLst>
              </p:cNvPr>
              <p:cNvSpPr txBox="1"/>
              <p:nvPr/>
            </p:nvSpPr>
            <p:spPr>
              <a:xfrm>
                <a:off x="10442971" y="2312133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B572FD-5BB5-4FDD-BF26-F7215D7D8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971" y="2312133"/>
                <a:ext cx="126638" cy="276999"/>
              </a:xfrm>
              <a:prstGeom prst="rect">
                <a:avLst/>
              </a:prstGeom>
              <a:blipFill>
                <a:blip r:embed="rId18"/>
                <a:stretch>
                  <a:fillRect l="-33333" t="-13043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4906FC-43B8-4488-879D-EEDA134537F3}"/>
              </a:ext>
            </a:extLst>
          </p:cNvPr>
          <p:cNvCxnSpPr>
            <a:cxnSpLocks/>
          </p:cNvCxnSpPr>
          <p:nvPr/>
        </p:nvCxnSpPr>
        <p:spPr>
          <a:xfrm flipV="1">
            <a:off x="9201405" y="4099745"/>
            <a:ext cx="0" cy="1483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0DE387-EDCA-404B-A121-FE6DE69A8593}"/>
              </a:ext>
            </a:extLst>
          </p:cNvPr>
          <p:cNvCxnSpPr>
            <a:cxnSpLocks/>
          </p:cNvCxnSpPr>
          <p:nvPr/>
        </p:nvCxnSpPr>
        <p:spPr>
          <a:xfrm>
            <a:off x="9201405" y="5583435"/>
            <a:ext cx="261273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F0A2BB-0B7B-469C-B357-29530B44E115}"/>
                  </a:ext>
                </a:extLst>
              </p:cNvPr>
              <p:cNvSpPr txBox="1"/>
              <p:nvPr/>
            </p:nvSpPr>
            <p:spPr>
              <a:xfrm>
                <a:off x="9048663" y="3855114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F0A2BB-0B7B-469C-B357-29530B44E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663" y="3855114"/>
                <a:ext cx="298560" cy="276999"/>
              </a:xfrm>
              <a:prstGeom prst="rect">
                <a:avLst/>
              </a:prstGeom>
              <a:blipFill>
                <a:blip r:embed="rId19"/>
                <a:stretch>
                  <a:fillRect t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C3F01C-4DC4-4B37-BB2E-0B61573B9CCC}"/>
                  </a:ext>
                </a:extLst>
              </p:cNvPr>
              <p:cNvSpPr txBox="1"/>
              <p:nvPr/>
            </p:nvSpPr>
            <p:spPr>
              <a:xfrm>
                <a:off x="11770273" y="5470335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C3F01C-4DC4-4B37-BB2E-0B61573B9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0273" y="5470335"/>
                <a:ext cx="298560" cy="276999"/>
              </a:xfrm>
              <a:prstGeom prst="rect">
                <a:avLst/>
              </a:prstGeom>
              <a:blipFill>
                <a:blip r:embed="rId20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Cross 84">
            <a:extLst>
              <a:ext uri="{FF2B5EF4-FFF2-40B4-BE49-F238E27FC236}">
                <a16:creationId xmlns:a16="http://schemas.microsoft.com/office/drawing/2014/main" id="{0B912781-390C-4977-9883-B663023B30BE}"/>
              </a:ext>
            </a:extLst>
          </p:cNvPr>
          <p:cNvSpPr/>
          <p:nvPr/>
        </p:nvSpPr>
        <p:spPr>
          <a:xfrm rot="2700000">
            <a:off x="9262212" y="4416424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Cross 85">
            <a:extLst>
              <a:ext uri="{FF2B5EF4-FFF2-40B4-BE49-F238E27FC236}">
                <a16:creationId xmlns:a16="http://schemas.microsoft.com/office/drawing/2014/main" id="{F7E8688C-3960-490B-8F9C-F9E3712CBE09}"/>
              </a:ext>
            </a:extLst>
          </p:cNvPr>
          <p:cNvSpPr/>
          <p:nvPr/>
        </p:nvSpPr>
        <p:spPr>
          <a:xfrm rot="2700000">
            <a:off x="9477853" y="4598095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Cross 86">
            <a:extLst>
              <a:ext uri="{FF2B5EF4-FFF2-40B4-BE49-F238E27FC236}">
                <a16:creationId xmlns:a16="http://schemas.microsoft.com/office/drawing/2014/main" id="{EE43214C-B19C-431B-AB78-91249A1F2288}"/>
              </a:ext>
            </a:extLst>
          </p:cNvPr>
          <p:cNvSpPr/>
          <p:nvPr/>
        </p:nvSpPr>
        <p:spPr>
          <a:xfrm rot="2700000">
            <a:off x="9601677" y="485089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Cross 87">
            <a:extLst>
              <a:ext uri="{FF2B5EF4-FFF2-40B4-BE49-F238E27FC236}">
                <a16:creationId xmlns:a16="http://schemas.microsoft.com/office/drawing/2014/main" id="{F0D2AA2A-1873-47B9-9439-46B02A38D8EF}"/>
              </a:ext>
            </a:extLst>
          </p:cNvPr>
          <p:cNvSpPr/>
          <p:nvPr/>
        </p:nvSpPr>
        <p:spPr>
          <a:xfrm rot="2700000">
            <a:off x="9710957" y="5193562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CA53056D-D4FD-4BD3-8419-7727BB3D911D}"/>
              </a:ext>
            </a:extLst>
          </p:cNvPr>
          <p:cNvSpPr/>
          <p:nvPr/>
        </p:nvSpPr>
        <p:spPr>
          <a:xfrm rot="18900000" flipH="1">
            <a:off x="10158125" y="4416849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FE112964-4E64-44B4-AA02-0295A2DC49E9}"/>
              </a:ext>
            </a:extLst>
          </p:cNvPr>
          <p:cNvSpPr/>
          <p:nvPr/>
        </p:nvSpPr>
        <p:spPr>
          <a:xfrm rot="18900000" flipH="1">
            <a:off x="9943005" y="4598520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029E4C59-988E-4F39-895A-4F227743666A}"/>
              </a:ext>
            </a:extLst>
          </p:cNvPr>
          <p:cNvSpPr/>
          <p:nvPr/>
        </p:nvSpPr>
        <p:spPr>
          <a:xfrm rot="18900000" flipH="1">
            <a:off x="9819480" y="4851323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Cross 102">
            <a:extLst>
              <a:ext uri="{FF2B5EF4-FFF2-40B4-BE49-F238E27FC236}">
                <a16:creationId xmlns:a16="http://schemas.microsoft.com/office/drawing/2014/main" id="{0290A9C4-69BA-48FD-9C6D-B3A7D1BCF6F3}"/>
              </a:ext>
            </a:extLst>
          </p:cNvPr>
          <p:cNvSpPr/>
          <p:nvPr/>
        </p:nvSpPr>
        <p:spPr>
          <a:xfrm rot="2700000">
            <a:off x="10409181" y="4417064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A0D8F53A-A4B8-4246-A383-5C966B6A77C5}"/>
              </a:ext>
            </a:extLst>
          </p:cNvPr>
          <p:cNvSpPr/>
          <p:nvPr/>
        </p:nvSpPr>
        <p:spPr>
          <a:xfrm rot="2700000">
            <a:off x="10624822" y="4598735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35B0EEEC-0179-449B-9EE0-5B727C425DC1}"/>
              </a:ext>
            </a:extLst>
          </p:cNvPr>
          <p:cNvSpPr/>
          <p:nvPr/>
        </p:nvSpPr>
        <p:spPr>
          <a:xfrm rot="2700000">
            <a:off x="10748646" y="485153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8D84DCC4-BEDC-4E05-8029-16A333881F93}"/>
              </a:ext>
            </a:extLst>
          </p:cNvPr>
          <p:cNvSpPr/>
          <p:nvPr/>
        </p:nvSpPr>
        <p:spPr>
          <a:xfrm rot="2700000">
            <a:off x="10857926" y="5194202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Cross 108">
            <a:extLst>
              <a:ext uri="{FF2B5EF4-FFF2-40B4-BE49-F238E27FC236}">
                <a16:creationId xmlns:a16="http://schemas.microsoft.com/office/drawing/2014/main" id="{945FCAAD-6680-4490-8548-32A0EE0AF637}"/>
              </a:ext>
            </a:extLst>
          </p:cNvPr>
          <p:cNvSpPr/>
          <p:nvPr/>
        </p:nvSpPr>
        <p:spPr>
          <a:xfrm rot="18900000" flipH="1">
            <a:off x="11297925" y="4415881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Cross 109">
            <a:extLst>
              <a:ext uri="{FF2B5EF4-FFF2-40B4-BE49-F238E27FC236}">
                <a16:creationId xmlns:a16="http://schemas.microsoft.com/office/drawing/2014/main" id="{8C58E306-8B87-4BE5-BF07-386F1E1D42B7}"/>
              </a:ext>
            </a:extLst>
          </p:cNvPr>
          <p:cNvSpPr/>
          <p:nvPr/>
        </p:nvSpPr>
        <p:spPr>
          <a:xfrm rot="18900000" flipH="1">
            <a:off x="11082805" y="4597552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Cross 110">
            <a:extLst>
              <a:ext uri="{FF2B5EF4-FFF2-40B4-BE49-F238E27FC236}">
                <a16:creationId xmlns:a16="http://schemas.microsoft.com/office/drawing/2014/main" id="{24E9DEC1-E208-44E1-90F7-2382252CA12E}"/>
              </a:ext>
            </a:extLst>
          </p:cNvPr>
          <p:cNvSpPr/>
          <p:nvPr/>
        </p:nvSpPr>
        <p:spPr>
          <a:xfrm rot="18900000" flipH="1">
            <a:off x="10959280" y="4850355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26AC8784-C2A8-467A-94F5-AA9DC6C958A5}"/>
              </a:ext>
            </a:extLst>
          </p:cNvPr>
          <p:cNvSpPr/>
          <p:nvPr/>
        </p:nvSpPr>
        <p:spPr>
          <a:xfrm rot="5400000">
            <a:off x="10053508" y="3344805"/>
            <a:ext cx="836334" cy="254212"/>
          </a:xfrm>
          <a:prstGeom prst="rightArrow">
            <a:avLst>
              <a:gd name="adj1" fmla="val 50000"/>
              <a:gd name="adj2" fmla="val 61924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9D42C5-2030-492C-92FA-0149CD605FE6}"/>
              </a:ext>
            </a:extLst>
          </p:cNvPr>
          <p:cNvSpPr txBox="1"/>
          <p:nvPr/>
        </p:nvSpPr>
        <p:spPr>
          <a:xfrm>
            <a:off x="10687687" y="3219345"/>
            <a:ext cx="12524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Plot luminance over time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B615D2-F02F-4893-82A1-1F9DF8CDDFB8}"/>
              </a:ext>
            </a:extLst>
          </p:cNvPr>
          <p:cNvSpPr txBox="1"/>
          <p:nvPr/>
        </p:nvSpPr>
        <p:spPr>
          <a:xfrm>
            <a:off x="9177995" y="4233586"/>
            <a:ext cx="615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C00000"/>
                </a:solidFill>
                <a:latin typeface="LM Roman 10" panose="00000500000000000000" pitchFamily="50" charset="0"/>
              </a:rPr>
              <a:t>2.3298%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4727849-E901-49DD-8542-B6AC344622F1}"/>
              </a:ext>
            </a:extLst>
          </p:cNvPr>
          <p:cNvSpPr txBox="1"/>
          <p:nvPr/>
        </p:nvSpPr>
        <p:spPr>
          <a:xfrm>
            <a:off x="9381649" y="4430951"/>
            <a:ext cx="615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C00000"/>
                </a:solidFill>
                <a:latin typeface="LM Roman 10" panose="00000500000000000000" pitchFamily="50" charset="0"/>
              </a:rPr>
              <a:t>1.7543%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E14BC0B-07D2-4EC4-9FD9-98D6DCBF2C17}"/>
              </a:ext>
            </a:extLst>
          </p:cNvPr>
          <p:cNvCxnSpPr>
            <a:cxnSpLocks/>
          </p:cNvCxnSpPr>
          <p:nvPr/>
        </p:nvCxnSpPr>
        <p:spPr>
          <a:xfrm flipV="1">
            <a:off x="3920684" y="4099745"/>
            <a:ext cx="0" cy="1483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3ED9E30-70AF-47B0-9F31-E7E54F21142B}"/>
              </a:ext>
            </a:extLst>
          </p:cNvPr>
          <p:cNvCxnSpPr>
            <a:cxnSpLocks/>
          </p:cNvCxnSpPr>
          <p:nvPr/>
        </p:nvCxnSpPr>
        <p:spPr>
          <a:xfrm>
            <a:off x="3920684" y="5583435"/>
            <a:ext cx="261273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BEB9FA-E573-4DBE-B669-2652DFE93C4E}"/>
                  </a:ext>
                </a:extLst>
              </p:cNvPr>
              <p:cNvSpPr txBox="1"/>
              <p:nvPr/>
            </p:nvSpPr>
            <p:spPr>
              <a:xfrm>
                <a:off x="3767942" y="3855114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BEB9FA-E573-4DBE-B669-2652DFE9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42" y="3855114"/>
                <a:ext cx="298560" cy="276999"/>
              </a:xfrm>
              <a:prstGeom prst="rect">
                <a:avLst/>
              </a:prstGeom>
              <a:blipFill>
                <a:blip r:embed="rId21"/>
                <a:stretch>
                  <a:fillRect t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8CA0EAA-4607-46E4-BD98-9E6DEABB53B8}"/>
                  </a:ext>
                </a:extLst>
              </p:cNvPr>
              <p:cNvSpPr txBox="1"/>
              <p:nvPr/>
            </p:nvSpPr>
            <p:spPr>
              <a:xfrm>
                <a:off x="6489552" y="5470335"/>
                <a:ext cx="298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𝑡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8CA0EAA-4607-46E4-BD98-9E6DEABB5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52" y="5470335"/>
                <a:ext cx="298560" cy="276999"/>
              </a:xfrm>
              <a:prstGeom prst="rect">
                <a:avLst/>
              </a:prstGeom>
              <a:blipFill>
                <a:blip r:embed="rId22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ross 150">
            <a:extLst>
              <a:ext uri="{FF2B5EF4-FFF2-40B4-BE49-F238E27FC236}">
                <a16:creationId xmlns:a16="http://schemas.microsoft.com/office/drawing/2014/main" id="{97B9A9DE-5ABE-45D1-B9CB-D3379908D0A4}"/>
              </a:ext>
            </a:extLst>
          </p:cNvPr>
          <p:cNvSpPr/>
          <p:nvPr/>
        </p:nvSpPr>
        <p:spPr>
          <a:xfrm rot="2700000">
            <a:off x="3981491" y="4416424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Cross 151">
            <a:extLst>
              <a:ext uri="{FF2B5EF4-FFF2-40B4-BE49-F238E27FC236}">
                <a16:creationId xmlns:a16="http://schemas.microsoft.com/office/drawing/2014/main" id="{408579AA-C752-42B2-83A2-F030905E6BDA}"/>
              </a:ext>
            </a:extLst>
          </p:cNvPr>
          <p:cNvSpPr/>
          <p:nvPr/>
        </p:nvSpPr>
        <p:spPr>
          <a:xfrm rot="2700000">
            <a:off x="4197132" y="4598095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Cross 152">
            <a:extLst>
              <a:ext uri="{FF2B5EF4-FFF2-40B4-BE49-F238E27FC236}">
                <a16:creationId xmlns:a16="http://schemas.microsoft.com/office/drawing/2014/main" id="{BC7C6FEF-FE0E-4617-8B1A-BE475E68DBCD}"/>
              </a:ext>
            </a:extLst>
          </p:cNvPr>
          <p:cNvSpPr/>
          <p:nvPr/>
        </p:nvSpPr>
        <p:spPr>
          <a:xfrm rot="2700000">
            <a:off x="4320956" y="485089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Cross 153">
            <a:extLst>
              <a:ext uri="{FF2B5EF4-FFF2-40B4-BE49-F238E27FC236}">
                <a16:creationId xmlns:a16="http://schemas.microsoft.com/office/drawing/2014/main" id="{A7F6A7A7-B10F-4184-80DF-6DDFFD908550}"/>
              </a:ext>
            </a:extLst>
          </p:cNvPr>
          <p:cNvSpPr/>
          <p:nvPr/>
        </p:nvSpPr>
        <p:spPr>
          <a:xfrm rot="2700000">
            <a:off x="4430236" y="5193562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Cross 154">
            <a:extLst>
              <a:ext uri="{FF2B5EF4-FFF2-40B4-BE49-F238E27FC236}">
                <a16:creationId xmlns:a16="http://schemas.microsoft.com/office/drawing/2014/main" id="{4F3EC0B4-DAEA-4D26-A1F0-88CD3FFA434D}"/>
              </a:ext>
            </a:extLst>
          </p:cNvPr>
          <p:cNvSpPr/>
          <p:nvPr/>
        </p:nvSpPr>
        <p:spPr>
          <a:xfrm rot="18900000" flipH="1">
            <a:off x="4877404" y="4416849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Cross 155">
            <a:extLst>
              <a:ext uri="{FF2B5EF4-FFF2-40B4-BE49-F238E27FC236}">
                <a16:creationId xmlns:a16="http://schemas.microsoft.com/office/drawing/2014/main" id="{16584821-7AA6-4D88-905C-6FC4E8858D3F}"/>
              </a:ext>
            </a:extLst>
          </p:cNvPr>
          <p:cNvSpPr/>
          <p:nvPr/>
        </p:nvSpPr>
        <p:spPr>
          <a:xfrm rot="18900000" flipH="1">
            <a:off x="4662284" y="4598520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Cross 156">
            <a:extLst>
              <a:ext uri="{FF2B5EF4-FFF2-40B4-BE49-F238E27FC236}">
                <a16:creationId xmlns:a16="http://schemas.microsoft.com/office/drawing/2014/main" id="{2136B075-0111-4EF2-869E-AF554A4CBDA0}"/>
              </a:ext>
            </a:extLst>
          </p:cNvPr>
          <p:cNvSpPr/>
          <p:nvPr/>
        </p:nvSpPr>
        <p:spPr>
          <a:xfrm rot="18900000" flipH="1">
            <a:off x="4538759" y="4851323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Cross 157">
            <a:extLst>
              <a:ext uri="{FF2B5EF4-FFF2-40B4-BE49-F238E27FC236}">
                <a16:creationId xmlns:a16="http://schemas.microsoft.com/office/drawing/2014/main" id="{26F27891-3F42-44C9-8FEE-065E5B0A23F3}"/>
              </a:ext>
            </a:extLst>
          </p:cNvPr>
          <p:cNvSpPr/>
          <p:nvPr/>
        </p:nvSpPr>
        <p:spPr>
          <a:xfrm rot="2700000">
            <a:off x="5128460" y="4417064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Cross 158">
            <a:extLst>
              <a:ext uri="{FF2B5EF4-FFF2-40B4-BE49-F238E27FC236}">
                <a16:creationId xmlns:a16="http://schemas.microsoft.com/office/drawing/2014/main" id="{7F6FB0C7-48F3-4F42-A2CD-C9B300EE77BA}"/>
              </a:ext>
            </a:extLst>
          </p:cNvPr>
          <p:cNvSpPr/>
          <p:nvPr/>
        </p:nvSpPr>
        <p:spPr>
          <a:xfrm rot="2700000">
            <a:off x="5344101" y="4598735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Cross 159">
            <a:extLst>
              <a:ext uri="{FF2B5EF4-FFF2-40B4-BE49-F238E27FC236}">
                <a16:creationId xmlns:a16="http://schemas.microsoft.com/office/drawing/2014/main" id="{641F059B-9E07-4530-A9E4-B816CA7E7484}"/>
              </a:ext>
            </a:extLst>
          </p:cNvPr>
          <p:cNvSpPr/>
          <p:nvPr/>
        </p:nvSpPr>
        <p:spPr>
          <a:xfrm rot="2700000">
            <a:off x="5467925" y="4851538"/>
            <a:ext cx="125730" cy="125730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Cross 160">
            <a:extLst>
              <a:ext uri="{FF2B5EF4-FFF2-40B4-BE49-F238E27FC236}">
                <a16:creationId xmlns:a16="http://schemas.microsoft.com/office/drawing/2014/main" id="{2B3AFE2C-59C7-4A8D-AD08-226D80AE224E}"/>
              </a:ext>
            </a:extLst>
          </p:cNvPr>
          <p:cNvSpPr/>
          <p:nvPr/>
        </p:nvSpPr>
        <p:spPr>
          <a:xfrm rot="2700000">
            <a:off x="5577205" y="5194202"/>
            <a:ext cx="125730" cy="125730"/>
          </a:xfrm>
          <a:prstGeom prst="plus">
            <a:avLst>
              <a:gd name="adj" fmla="val 48162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Cross 161">
            <a:extLst>
              <a:ext uri="{FF2B5EF4-FFF2-40B4-BE49-F238E27FC236}">
                <a16:creationId xmlns:a16="http://schemas.microsoft.com/office/drawing/2014/main" id="{7DB7FC5A-BBE2-4010-BDD0-74C7DE95173F}"/>
              </a:ext>
            </a:extLst>
          </p:cNvPr>
          <p:cNvSpPr/>
          <p:nvPr/>
        </p:nvSpPr>
        <p:spPr>
          <a:xfrm rot="18900000" flipH="1">
            <a:off x="6017204" y="4415881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Cross 162">
            <a:extLst>
              <a:ext uri="{FF2B5EF4-FFF2-40B4-BE49-F238E27FC236}">
                <a16:creationId xmlns:a16="http://schemas.microsoft.com/office/drawing/2014/main" id="{1478F8F4-B941-4A64-B481-DF87BE4C88F8}"/>
              </a:ext>
            </a:extLst>
          </p:cNvPr>
          <p:cNvSpPr/>
          <p:nvPr/>
        </p:nvSpPr>
        <p:spPr>
          <a:xfrm rot="18900000" flipH="1">
            <a:off x="5802084" y="4597552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Cross 163">
            <a:extLst>
              <a:ext uri="{FF2B5EF4-FFF2-40B4-BE49-F238E27FC236}">
                <a16:creationId xmlns:a16="http://schemas.microsoft.com/office/drawing/2014/main" id="{7C9B8A5D-B955-4C27-B687-1726D506CDDF}"/>
              </a:ext>
            </a:extLst>
          </p:cNvPr>
          <p:cNvSpPr/>
          <p:nvPr/>
        </p:nvSpPr>
        <p:spPr>
          <a:xfrm rot="18900000" flipH="1">
            <a:off x="5678559" y="4850355"/>
            <a:ext cx="125730" cy="125426"/>
          </a:xfrm>
          <a:prstGeom prst="plus">
            <a:avLst>
              <a:gd name="adj" fmla="val 48162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9FB7EF6-A3C3-46B4-82CB-F7C7E755FFDF}"/>
              </a:ext>
            </a:extLst>
          </p:cNvPr>
          <p:cNvCxnSpPr/>
          <p:nvPr/>
        </p:nvCxnSpPr>
        <p:spPr>
          <a:xfrm>
            <a:off x="4493101" y="5691421"/>
            <a:ext cx="1146149" cy="0"/>
          </a:xfrm>
          <a:prstGeom prst="straightConnector1">
            <a:avLst/>
          </a:prstGeom>
          <a:ln w="95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D85C071-AE4B-4152-85EC-ED74B9124C6F}"/>
              </a:ext>
            </a:extLst>
          </p:cNvPr>
          <p:cNvCxnSpPr>
            <a:cxnSpLocks/>
          </p:cNvCxnSpPr>
          <p:nvPr/>
        </p:nvCxnSpPr>
        <p:spPr>
          <a:xfrm flipV="1">
            <a:off x="4493101" y="5256428"/>
            <a:ext cx="0" cy="434993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2E1F7F7-EF6C-4020-9876-681E701EB216}"/>
              </a:ext>
            </a:extLst>
          </p:cNvPr>
          <p:cNvCxnSpPr>
            <a:cxnSpLocks/>
          </p:cNvCxnSpPr>
          <p:nvPr/>
        </p:nvCxnSpPr>
        <p:spPr>
          <a:xfrm flipV="1">
            <a:off x="5639250" y="5256428"/>
            <a:ext cx="0" cy="434993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12C7EA2C-6069-4292-BA14-FD0323CBC942}"/>
              </a:ext>
            </a:extLst>
          </p:cNvPr>
          <p:cNvCxnSpPr>
            <a:cxnSpLocks/>
          </p:cNvCxnSpPr>
          <p:nvPr/>
        </p:nvCxnSpPr>
        <p:spPr>
          <a:xfrm flipH="1">
            <a:off x="6756508" y="4907624"/>
            <a:ext cx="2161161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D2C4B54A-C342-46A3-8EF7-5DB60EFE70D8}"/>
              </a:ext>
            </a:extLst>
          </p:cNvPr>
          <p:cNvSpPr txBox="1"/>
          <p:nvPr/>
        </p:nvSpPr>
        <p:spPr>
          <a:xfrm>
            <a:off x="6879503" y="4258987"/>
            <a:ext cx="20180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Obtain the local minima of luminance per unit time, as it indicates that when the rotational motion of the rod approaches zero.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A6DDBF39-4D29-4D31-B321-9DBDB8F37F45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9937" r="71957"/>
          <a:stretch/>
        </p:blipFill>
        <p:spPr>
          <a:xfrm>
            <a:off x="2360652" y="4006689"/>
            <a:ext cx="298560" cy="544068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3DFA069C-E116-4D78-B9EA-A46980FEF1CD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0414" r="71480"/>
          <a:stretch/>
        </p:blipFill>
        <p:spPr>
          <a:xfrm>
            <a:off x="2360652" y="4382088"/>
            <a:ext cx="298560" cy="544068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60C407E2-04DD-41E1-881E-19A502D6512E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194" t="21502" r="71406" b="23044"/>
          <a:stretch/>
        </p:blipFill>
        <p:spPr>
          <a:xfrm>
            <a:off x="2331660" y="5087939"/>
            <a:ext cx="319895" cy="302554"/>
          </a:xfrm>
          <a:prstGeom prst="rect">
            <a:avLst/>
          </a:prstGeom>
        </p:spPr>
      </p:pic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BED946E8-2468-4146-8005-1F3F9EE5DBBC}"/>
              </a:ext>
            </a:extLst>
          </p:cNvPr>
          <p:cNvCxnSpPr>
            <a:cxnSpLocks/>
            <a:stCxn id="209" idx="2"/>
            <a:endCxn id="198" idx="2"/>
          </p:cNvCxnSpPr>
          <p:nvPr/>
        </p:nvCxnSpPr>
        <p:spPr>
          <a:xfrm rot="5400000" flipH="1">
            <a:off x="3572498" y="4309603"/>
            <a:ext cx="415361" cy="2577142"/>
          </a:xfrm>
          <a:prstGeom prst="bentConnector3">
            <a:avLst>
              <a:gd name="adj1" fmla="val -550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661F5395-5C11-4D7A-9424-C7F5DBFAFC44}"/>
                  </a:ext>
                </a:extLst>
              </p:cNvPr>
              <p:cNvSpPr txBox="1"/>
              <p:nvPr/>
            </p:nvSpPr>
            <p:spPr>
              <a:xfrm>
                <a:off x="2446613" y="4832125"/>
                <a:ext cx="126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661F5395-5C11-4D7A-9424-C7F5DBFAF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13" y="4832125"/>
                <a:ext cx="126638" cy="276999"/>
              </a:xfrm>
              <a:prstGeom prst="rect">
                <a:avLst/>
              </a:prstGeom>
              <a:blipFill>
                <a:blip r:embed="rId26"/>
                <a:stretch>
                  <a:fillRect l="-33333" t="-4444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:a16="http://schemas.microsoft.com/office/drawing/2014/main" id="{18B363CD-B21D-4C9B-AC47-7F9CC58B28A9}"/>
              </a:ext>
            </a:extLst>
          </p:cNvPr>
          <p:cNvSpPr txBox="1"/>
          <p:nvPr/>
        </p:nvSpPr>
        <p:spPr>
          <a:xfrm>
            <a:off x="2692122" y="6100050"/>
            <a:ext cx="217611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Multiplying time needed to finish half an oscillation by 2 gives the period.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B6FE2E73-5C5A-49BE-9222-AA3A7566E9A5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36602" t="22509" r="37253" b="31521"/>
          <a:stretch/>
        </p:blipFill>
        <p:spPr>
          <a:xfrm>
            <a:off x="3292002" y="5671013"/>
            <a:ext cx="940866" cy="367621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83D7F25-F7D1-4DF3-99FA-B256C3D9DDE9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1947" t="34383" r="73629" b="32937"/>
          <a:stretch/>
        </p:blipFill>
        <p:spPr>
          <a:xfrm>
            <a:off x="4949829" y="5628057"/>
            <a:ext cx="237842" cy="177797"/>
          </a:xfrm>
          <a:prstGeom prst="rect">
            <a:avLst/>
          </a:prstGeom>
        </p:spPr>
      </p:pic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BB7322C-76E0-4A4F-A0C9-5FE73B678667}"/>
              </a:ext>
            </a:extLst>
          </p:cNvPr>
          <p:cNvCxnSpPr>
            <a:cxnSpLocks/>
          </p:cNvCxnSpPr>
          <p:nvPr/>
        </p:nvCxnSpPr>
        <p:spPr>
          <a:xfrm flipH="1">
            <a:off x="1117600" y="4654122"/>
            <a:ext cx="1214061" cy="68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F61E43-6F81-496A-8FF3-BF9D59A4A1ED}"/>
                  </a:ext>
                </a:extLst>
              </p:cNvPr>
              <p:cNvSpPr txBox="1"/>
              <p:nvPr/>
            </p:nvSpPr>
            <p:spPr>
              <a:xfrm>
                <a:off x="541855" y="4488929"/>
                <a:ext cx="48235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𝑇</m:t>
                      </m:r>
                    </m:oMath>
                  </m:oMathPara>
                </a14:m>
                <a:endParaRPr lang="en-GB" sz="32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F61E43-6F81-496A-8FF3-BF9D59A4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55" y="4488929"/>
                <a:ext cx="482351" cy="492443"/>
              </a:xfrm>
              <a:prstGeom prst="rect">
                <a:avLst/>
              </a:prstGeom>
              <a:blipFill>
                <a:blip r:embed="rId29"/>
                <a:stretch>
                  <a:fillRect l="-3797" t="-6173" r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TextBox 221">
            <a:extLst>
              <a:ext uri="{FF2B5EF4-FFF2-40B4-BE49-F238E27FC236}">
                <a16:creationId xmlns:a16="http://schemas.microsoft.com/office/drawing/2014/main" id="{AB8070EF-239F-4422-ADA5-FFB61C3C80F1}"/>
              </a:ext>
            </a:extLst>
          </p:cNvPr>
          <p:cNvSpPr txBox="1"/>
          <p:nvPr/>
        </p:nvSpPr>
        <p:spPr>
          <a:xfrm>
            <a:off x="776500" y="4213538"/>
            <a:ext cx="2018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mean+sd?</a:t>
            </a:r>
          </a:p>
          <a:p>
            <a:pPr algn="ctr"/>
            <a:r>
              <a:rPr lang="en-GB" sz="1400" noProof="1">
                <a:latin typeface="LM Roman 10" panose="00000500000000000000" pitchFamily="50" charset="0"/>
                <a:ea typeface="Latin Modern Math" panose="02000503000000000000" pitchFamily="50" charset="0"/>
              </a:rPr>
              <a:t>half-range?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DA8A8B71-CC5F-467E-B1E8-46B670EE1089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21321" t="23976" r="21914" b="26957"/>
          <a:stretch/>
        </p:blipFill>
        <p:spPr>
          <a:xfrm>
            <a:off x="3547256" y="1032573"/>
            <a:ext cx="1526322" cy="3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0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Brace 7">
            <a:extLst>
              <a:ext uri="{FF2B5EF4-FFF2-40B4-BE49-F238E27FC236}">
                <a16:creationId xmlns:a16="http://schemas.microsoft.com/office/drawing/2014/main" id="{180E9842-BD4C-4BDB-93AE-D3E6040FFC56}"/>
              </a:ext>
            </a:extLst>
          </p:cNvPr>
          <p:cNvSpPr/>
          <p:nvPr/>
        </p:nvSpPr>
        <p:spPr>
          <a:xfrm rot="5400000">
            <a:off x="3357497" y="2243204"/>
            <a:ext cx="137057" cy="355199"/>
          </a:xfrm>
          <a:prstGeom prst="rightBrace">
            <a:avLst>
              <a:gd name="adj1" fmla="val 6120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50A9D2C-97DB-45D9-B931-0D0CE3FE7B67}"/>
              </a:ext>
            </a:extLst>
          </p:cNvPr>
          <p:cNvSpPr/>
          <p:nvPr/>
        </p:nvSpPr>
        <p:spPr>
          <a:xfrm rot="5400000">
            <a:off x="5043182" y="1375556"/>
            <a:ext cx="137058" cy="2090498"/>
          </a:xfrm>
          <a:prstGeom prst="rightBrace">
            <a:avLst>
              <a:gd name="adj1" fmla="val 61202"/>
              <a:gd name="adj2" fmla="val 50000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C9C038E-AA08-4F06-9BE3-A668791A3331}"/>
              </a:ext>
            </a:extLst>
          </p:cNvPr>
          <p:cNvSpPr/>
          <p:nvPr/>
        </p:nvSpPr>
        <p:spPr>
          <a:xfrm rot="5400000">
            <a:off x="6326963" y="2178429"/>
            <a:ext cx="137057" cy="484749"/>
          </a:xfrm>
          <a:prstGeom prst="rightBrace">
            <a:avLst>
              <a:gd name="adj1" fmla="val 6120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A3EE4E5-4D68-4309-AA01-256CEAA05DDC}"/>
              </a:ext>
            </a:extLst>
          </p:cNvPr>
          <p:cNvSpPr/>
          <p:nvPr/>
        </p:nvSpPr>
        <p:spPr>
          <a:xfrm rot="5400000">
            <a:off x="7099925" y="2187464"/>
            <a:ext cx="137057" cy="466677"/>
          </a:xfrm>
          <a:prstGeom prst="rightBrace">
            <a:avLst>
              <a:gd name="adj1" fmla="val 61202"/>
              <a:gd name="adj2" fmla="val 50000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0B43B-7AB6-49B3-9B49-77D41E2B8242}"/>
              </a:ext>
            </a:extLst>
          </p:cNvPr>
          <p:cNvSpPr txBox="1"/>
          <p:nvPr/>
        </p:nvSpPr>
        <p:spPr>
          <a:xfrm>
            <a:off x="2420959" y="2489332"/>
            <a:ext cx="111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LM Roman 10" panose="00000500000000000000" pitchFamily="50" charset="0"/>
              </a:rPr>
              <a:t>Plotted on y-axis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2834AC-6131-4B40-A084-D1F43AA47326}"/>
              </a:ext>
            </a:extLst>
          </p:cNvPr>
          <p:cNvSpPr txBox="1"/>
          <p:nvPr/>
        </p:nvSpPr>
        <p:spPr>
          <a:xfrm>
            <a:off x="4551958" y="2489332"/>
            <a:ext cx="111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LM Roman 10" panose="00000500000000000000" pitchFamily="50" charset="0"/>
              </a:rPr>
              <a:t>Slope of graph</a:t>
            </a:r>
            <a:endParaRPr lang="en-GB" b="1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5AD53-2C37-42FB-88C3-F0C1F4ECC4E1}"/>
              </a:ext>
            </a:extLst>
          </p:cNvPr>
          <p:cNvSpPr txBox="1"/>
          <p:nvPr/>
        </p:nvSpPr>
        <p:spPr>
          <a:xfrm>
            <a:off x="5835738" y="2489331"/>
            <a:ext cx="111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Plotted on x-axis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C51C0-47FA-4F3A-8CF6-D5A8BD84FA79}"/>
              </a:ext>
            </a:extLst>
          </p:cNvPr>
          <p:cNvSpPr txBox="1"/>
          <p:nvPr/>
        </p:nvSpPr>
        <p:spPr>
          <a:xfrm>
            <a:off x="7030659" y="2489331"/>
            <a:ext cx="1254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LM Roman 10" panose="00000500000000000000" pitchFamily="50" charset="0"/>
              </a:rPr>
              <a:t>y-intercept</a:t>
            </a:r>
            <a:endParaRPr lang="en-GB" b="1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B13F23-2005-4B8C-A835-3B88A0BB8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33"/>
          <a:stretch/>
        </p:blipFill>
        <p:spPr>
          <a:xfrm>
            <a:off x="2919789" y="996950"/>
            <a:ext cx="4738203" cy="14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10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65C675-BE2C-407D-AF14-B331E811A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7"/>
          <a:stretch/>
        </p:blipFill>
        <p:spPr>
          <a:xfrm>
            <a:off x="845951" y="1453796"/>
            <a:ext cx="7427501" cy="5226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6087E9-6195-446F-B5D7-3143DAA7A670}"/>
              </a:ext>
            </a:extLst>
          </p:cNvPr>
          <p:cNvSpPr txBox="1"/>
          <p:nvPr/>
        </p:nvSpPr>
        <p:spPr>
          <a:xfrm>
            <a:off x="2876356" y="6317540"/>
            <a:ext cx="3539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Length of filars </a:t>
            </a:r>
            <a:r>
              <a:rPr lang="en-US" sz="1400" i="1" dirty="0">
                <a:latin typeface="LM Roman 10" panose="00000500000000000000" pitchFamily="50" charset="0"/>
              </a:rPr>
              <a:t>l </a:t>
            </a:r>
            <a:r>
              <a:rPr lang="en-US" sz="1400" dirty="0">
                <a:latin typeface="LM Roman 10" panose="00000500000000000000" pitchFamily="50" charset="0"/>
              </a:rPr>
              <a:t>/ m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E491E-74A0-4C4D-8012-9183B1B8D478}"/>
              </a:ext>
            </a:extLst>
          </p:cNvPr>
          <p:cNvSpPr txBox="1"/>
          <p:nvPr/>
        </p:nvSpPr>
        <p:spPr>
          <a:xfrm rot="16200000">
            <a:off x="-645094" y="3838590"/>
            <a:ext cx="3539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Radius of gyration </a:t>
            </a:r>
            <a:r>
              <a:rPr lang="en-US" sz="1400" i="1" dirty="0">
                <a:latin typeface="LM Roman 10" panose="00000500000000000000" pitchFamily="50" charset="0"/>
              </a:rPr>
              <a:t>r</a:t>
            </a:r>
            <a:r>
              <a:rPr lang="en-US" sz="1400" dirty="0">
                <a:latin typeface="LM Roman 10" panose="00000500000000000000" pitchFamily="50" charset="0"/>
              </a:rPr>
              <a:t> / m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74034B0-8D92-436D-9357-9D566B588628}"/>
              </a:ext>
            </a:extLst>
          </p:cNvPr>
          <p:cNvGrpSpPr/>
          <p:nvPr/>
        </p:nvGrpSpPr>
        <p:grpSpPr>
          <a:xfrm>
            <a:off x="9309243" y="2314877"/>
            <a:ext cx="2036806" cy="3020563"/>
            <a:chOff x="7683029" y="1721933"/>
            <a:chExt cx="2036806" cy="30205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43EC17-284E-4C3E-9C58-872737A85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" t="2012" r="51124" b="81433"/>
            <a:stretch/>
          </p:blipFill>
          <p:spPr>
            <a:xfrm rot="5400000">
              <a:off x="7022435" y="3078001"/>
              <a:ext cx="2343454" cy="369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266BDB-7A6A-40A5-B9E4-57AD0522B72D}"/>
                </a:ext>
              </a:extLst>
            </p:cNvPr>
            <p:cNvSpPr txBox="1"/>
            <p:nvPr/>
          </p:nvSpPr>
          <p:spPr>
            <a:xfrm>
              <a:off x="7750277" y="1721933"/>
              <a:ext cx="88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M Roman 10" panose="00000500000000000000" pitchFamily="50" charset="0"/>
                </a:rPr>
                <a:t>&gt;15%</a:t>
              </a:r>
              <a:endParaRPr lang="en-GB" sz="1400" dirty="0">
                <a:latin typeface="LM Roman 10" panose="000005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EB7082-29F5-4B96-A3AD-AD482CF42557}"/>
                </a:ext>
              </a:extLst>
            </p:cNvPr>
            <p:cNvSpPr txBox="1"/>
            <p:nvPr/>
          </p:nvSpPr>
          <p:spPr>
            <a:xfrm>
              <a:off x="7683029" y="4434719"/>
              <a:ext cx="1022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M Roman 10" panose="00000500000000000000" pitchFamily="50" charset="0"/>
                </a:rPr>
                <a:t>&lt;4%</a:t>
              </a:r>
              <a:endParaRPr lang="en-GB" sz="1400" dirty="0">
                <a:latin typeface="LM Roman 10" panose="00000500000000000000" pitchFamily="50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9298CC-1060-4E60-92BA-7514D99F7C9D}"/>
                </a:ext>
              </a:extLst>
            </p:cNvPr>
            <p:cNvSpPr txBox="1"/>
            <p:nvPr/>
          </p:nvSpPr>
          <p:spPr>
            <a:xfrm>
              <a:off x="8457124" y="2893660"/>
              <a:ext cx="126271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LM Roman 10" panose="00000500000000000000" pitchFamily="50" charset="0"/>
                </a:rPr>
                <a:t>Percentage error in period </a:t>
              </a:r>
              <a:r>
                <a:rPr lang="en-US" sz="1400" i="1" dirty="0">
                  <a:latin typeface="LM Roman 10" panose="00000500000000000000" pitchFamily="50" charset="0"/>
                </a:rPr>
                <a:t>T</a:t>
              </a:r>
              <a:endParaRPr lang="en-GB" sz="1400" i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443B9A-F47E-47EB-90FB-1848B4D94BF4}"/>
              </a:ext>
            </a:extLst>
          </p:cNvPr>
          <p:cNvCxnSpPr>
            <a:cxnSpLocks/>
          </p:cNvCxnSpPr>
          <p:nvPr/>
        </p:nvCxnSpPr>
        <p:spPr>
          <a:xfrm>
            <a:off x="1785331" y="2809743"/>
            <a:ext cx="5736969" cy="0"/>
          </a:xfrm>
          <a:prstGeom prst="line">
            <a:avLst/>
          </a:prstGeom>
          <a:ln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306C989-2EF6-411F-942B-C65F4845D66F}"/>
              </a:ext>
            </a:extLst>
          </p:cNvPr>
          <p:cNvSpPr txBox="1"/>
          <p:nvPr/>
        </p:nvSpPr>
        <p:spPr>
          <a:xfrm>
            <a:off x="7878194" y="5062888"/>
            <a:ext cx="15058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LM Roman 10" panose="00000500000000000000" pitchFamily="50" charset="0"/>
              </a:rPr>
              <a:t>Error for </a:t>
            </a:r>
          </a:p>
          <a:p>
            <a:r>
              <a:rPr lang="en-US" sz="1400" i="1" dirty="0">
                <a:solidFill>
                  <a:srgbClr val="C00000"/>
                </a:solidFill>
                <a:latin typeface="LM Roman 10" panose="00000500000000000000" pitchFamily="50" charset="0"/>
              </a:rPr>
              <a:t>r </a:t>
            </a:r>
            <a:r>
              <a:rPr lang="en-US" sz="1400" dirty="0">
                <a:solidFill>
                  <a:srgbClr val="C00000"/>
                </a:solidFill>
                <a:latin typeface="LM Roman 10" panose="00000500000000000000" pitchFamily="50" charset="0"/>
              </a:rPr>
              <a:t>&lt; 0.015 m is high</a:t>
            </a:r>
            <a:endParaRPr lang="en-GB" sz="14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B96776C-66A7-47B9-A3B9-F58F396ABF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r="-1" b="72845"/>
          <a:stretch/>
        </p:blipFill>
        <p:spPr>
          <a:xfrm flipH="1">
            <a:off x="1787065" y="5456342"/>
            <a:ext cx="2273110" cy="6183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B82069A-9E1C-4706-950A-5E58A6ACD588}"/>
              </a:ext>
            </a:extLst>
          </p:cNvPr>
          <p:cNvSpPr txBox="1"/>
          <p:nvPr/>
        </p:nvSpPr>
        <p:spPr>
          <a:xfrm>
            <a:off x="806738" y="821882"/>
            <a:ext cx="4230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LM Roman 10" panose="00000500000000000000" pitchFamily="50" charset="0"/>
              </a:rPr>
              <a:t>Mattey (1974), Kane and Tseng (1967) suggested filar lengths should be at least 4 times the radius of gyration to avoid chaotic motion</a:t>
            </a:r>
            <a:endParaRPr lang="en-GB" sz="14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4A4B898-9C04-4150-A6D3-3DE33B322F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r="-1" b="72845"/>
          <a:stretch/>
        </p:blipFill>
        <p:spPr>
          <a:xfrm flipH="1">
            <a:off x="4059841" y="5452839"/>
            <a:ext cx="2273110" cy="6183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908D7A-45DC-44A2-B15C-411786596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2" r="-2" b="72845"/>
          <a:stretch/>
        </p:blipFill>
        <p:spPr>
          <a:xfrm flipH="1">
            <a:off x="6329240" y="5454850"/>
            <a:ext cx="1191301" cy="6183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C17486-1B7E-4405-BD7A-486419104C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1" t="-2" r="-2" b="741"/>
          <a:stretch/>
        </p:blipFill>
        <p:spPr>
          <a:xfrm flipH="1">
            <a:off x="1787064" y="3196011"/>
            <a:ext cx="1134801" cy="22603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14C05A7-64F3-4F09-A947-D423D1B94B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2" t="37135" r="-2" b="741"/>
          <a:stretch/>
        </p:blipFill>
        <p:spPr>
          <a:xfrm flipH="1">
            <a:off x="1785331" y="1781039"/>
            <a:ext cx="1144615" cy="1414656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7AD53C-DE90-4347-9027-1CACE53247DA}"/>
              </a:ext>
            </a:extLst>
          </p:cNvPr>
          <p:cNvCxnSpPr>
            <a:cxnSpLocks/>
          </p:cNvCxnSpPr>
          <p:nvPr/>
        </p:nvCxnSpPr>
        <p:spPr>
          <a:xfrm flipV="1">
            <a:off x="3693397" y="2809743"/>
            <a:ext cx="1905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7D8212C-884C-4602-B499-1277CC1C74D8}"/>
              </a:ext>
            </a:extLst>
          </p:cNvPr>
          <p:cNvSpPr txBox="1"/>
          <p:nvPr/>
        </p:nvSpPr>
        <p:spPr>
          <a:xfrm>
            <a:off x="5291377" y="1036395"/>
            <a:ext cx="21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LM Roman 10" panose="00000500000000000000" pitchFamily="50" charset="0"/>
              </a:rPr>
              <a:t>Height of table and the clamp and stand is 1.2 m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7388031-324C-49AE-8429-3DDE732E3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2" t="-2" r="2030" b="741"/>
          <a:stretch/>
        </p:blipFill>
        <p:spPr>
          <a:xfrm flipH="1">
            <a:off x="6382069" y="3192508"/>
            <a:ext cx="1144825" cy="226033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67AED0F-DCD4-419E-B820-6E006216F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2" t="37633" r="2030" b="741"/>
          <a:stretch/>
        </p:blipFill>
        <p:spPr>
          <a:xfrm flipH="1">
            <a:off x="6382041" y="1788880"/>
            <a:ext cx="1144825" cy="14033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C5D55D7-A76C-441E-86DD-4FD3CBB669DF}"/>
                  </a:ext>
                </a:extLst>
              </p:cNvPr>
              <p:cNvSpPr txBox="1"/>
              <p:nvPr/>
            </p:nvSpPr>
            <p:spPr>
              <a:xfrm>
                <a:off x="3788480" y="2359217"/>
                <a:ext cx="173502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0.5&lt;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𝑙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&lt;1.0</m:t>
                      </m:r>
                    </m:oMath>
                  </m:oMathPara>
                </a14:m>
                <a:endParaRPr lang="en-GB" sz="1400" dirty="0">
                  <a:ln>
                    <a:noFill/>
                  </a:ln>
                  <a:solidFill>
                    <a:schemeClr val="tx1"/>
                  </a:solidFill>
                  <a:effectLst/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𝑟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=0.075</m:t>
                      </m:r>
                    </m:oMath>
                  </m:oMathPara>
                </a14:m>
                <a:endParaRPr lang="en-US" sz="1400" b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algn="ctr"/>
                <a:r>
                  <a:rPr lang="en-GB" sz="1400" dirty="0">
                    <a:effectLst/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s</a:t>
                </a:r>
                <a:r>
                  <a:rPr lang="en-GB" sz="14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elected due to relatively low error</a:t>
                </a: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C5D55D7-A76C-441E-86DD-4FD3CBB6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480" y="2359217"/>
                <a:ext cx="1735027" cy="954107"/>
              </a:xfrm>
              <a:prstGeom prst="rect">
                <a:avLst/>
              </a:prstGeom>
              <a:blipFill>
                <a:blip r:embed="rId5"/>
                <a:stretch>
                  <a:fillRect b="-57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84A3E4-5F86-40A6-BE8A-BF022DA995EE}"/>
              </a:ext>
            </a:extLst>
          </p:cNvPr>
          <p:cNvCxnSpPr>
            <a:cxnSpLocks/>
          </p:cNvCxnSpPr>
          <p:nvPr/>
        </p:nvCxnSpPr>
        <p:spPr>
          <a:xfrm flipH="1" flipV="1">
            <a:off x="2926127" y="1568081"/>
            <a:ext cx="1755" cy="4514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4DF6C3-CAF1-46CE-8E27-749B8030D2EE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6382041" y="1559615"/>
            <a:ext cx="0" cy="4511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8582F06-BA1A-42DE-AD7B-84F7E618904D}"/>
              </a:ext>
            </a:extLst>
          </p:cNvPr>
          <p:cNvCxnSpPr>
            <a:cxnSpLocks/>
          </p:cNvCxnSpPr>
          <p:nvPr/>
        </p:nvCxnSpPr>
        <p:spPr>
          <a:xfrm flipV="1">
            <a:off x="1776843" y="5453385"/>
            <a:ext cx="60928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883629C-6B55-4E7B-BF4D-940CD0ADBAF3}"/>
              </a:ext>
            </a:extLst>
          </p:cNvPr>
          <p:cNvCxnSpPr>
            <a:cxnSpLocks/>
          </p:cNvCxnSpPr>
          <p:nvPr/>
        </p:nvCxnSpPr>
        <p:spPr>
          <a:xfrm flipV="1">
            <a:off x="1776864" y="3454398"/>
            <a:ext cx="60928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6307D2A-BADC-4B90-A2FC-BA13CC485FEF}"/>
                  </a:ext>
                </a:extLst>
              </p:cNvPr>
              <p:cNvSpPr txBox="1"/>
              <p:nvPr/>
            </p:nvSpPr>
            <p:spPr>
              <a:xfrm>
                <a:off x="7860350" y="2979930"/>
                <a:ext cx="158965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Width of the retort stand makes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𝑟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&lt;0.06</m:t>
                    </m:r>
                    <m:r>
                      <a:rPr lang="en-US" sz="1400" b="0" i="0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m</m:t>
                    </m:r>
                  </m:oMath>
                </a14:m>
                <a:r>
                  <a:rPr lang="en-GB" sz="1400" dirty="0">
                    <a:solidFill>
                      <a:srgbClr val="C00000"/>
                    </a:solidFill>
                    <a:latin typeface="LM Roman 10" panose="00000500000000000000" pitchFamily="50" charset="0"/>
                    <a:ea typeface="Latin Modern Math" panose="02000503000000000000" pitchFamily="50" charset="0"/>
                  </a:rPr>
                  <a:t> not possible</a:t>
                </a:r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6307D2A-BADC-4B90-A2FC-BA13CC485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50" y="2979930"/>
                <a:ext cx="1589656" cy="954107"/>
              </a:xfrm>
              <a:prstGeom prst="rect">
                <a:avLst/>
              </a:prstGeom>
              <a:blipFill>
                <a:blip r:embed="rId6"/>
                <a:stretch>
                  <a:fillRect l="-1149" t="-1282" b="-5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Picture 109">
            <a:extLst>
              <a:ext uri="{FF2B5EF4-FFF2-40B4-BE49-F238E27FC236}">
                <a16:creationId xmlns:a16="http://schemas.microsoft.com/office/drawing/2014/main" id="{CF429947-9451-4F84-9B3C-A5A64D341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t="11525" r="-2" b="740"/>
          <a:stretch/>
        </p:blipFill>
        <p:spPr>
          <a:xfrm flipH="1">
            <a:off x="2927857" y="3454084"/>
            <a:ext cx="2290818" cy="199783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8C5F9AF-DE89-4A1B-9D1F-DF03FE51FB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1" t="11525" r="932" b="740"/>
          <a:stretch/>
        </p:blipFill>
        <p:spPr>
          <a:xfrm flipH="1">
            <a:off x="5218675" y="3456711"/>
            <a:ext cx="1159854" cy="19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5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3C7E41-54BF-4D25-8A29-A590A5BCE0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1353205"/>
              </p:ext>
            </p:extLst>
          </p:nvPr>
        </p:nvGraphicFramePr>
        <p:xfrm>
          <a:off x="1701800" y="2540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33AA18-2C70-4592-9191-426300E967D5}"/>
              </a:ext>
            </a:extLst>
          </p:cNvPr>
          <p:cNvCxnSpPr/>
          <p:nvPr/>
        </p:nvCxnSpPr>
        <p:spPr>
          <a:xfrm>
            <a:off x="3330909" y="3745212"/>
            <a:ext cx="3048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6B787D-2A7C-4A90-A58C-820F2B4A77F8}"/>
              </a:ext>
            </a:extLst>
          </p:cNvPr>
          <p:cNvCxnSpPr>
            <a:cxnSpLocks/>
          </p:cNvCxnSpPr>
          <p:nvPr/>
        </p:nvCxnSpPr>
        <p:spPr>
          <a:xfrm>
            <a:off x="4698276" y="3237212"/>
            <a:ext cx="168063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326B5C-820D-4B09-99B9-AC3B11583551}"/>
              </a:ext>
            </a:extLst>
          </p:cNvPr>
          <p:cNvCxnSpPr>
            <a:cxnSpLocks/>
          </p:cNvCxnSpPr>
          <p:nvPr/>
        </p:nvCxnSpPr>
        <p:spPr>
          <a:xfrm>
            <a:off x="6059488" y="2851150"/>
            <a:ext cx="319421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34DC0F-AC0C-40D3-8261-D8CF36CC494E}"/>
              </a:ext>
            </a:extLst>
          </p:cNvPr>
          <p:cNvSpPr/>
          <p:nvPr/>
        </p:nvSpPr>
        <p:spPr>
          <a:xfrm>
            <a:off x="3330909" y="3234037"/>
            <a:ext cx="3014662" cy="511175"/>
          </a:xfrm>
          <a:custGeom>
            <a:avLst/>
            <a:gdLst>
              <a:gd name="connsiteX0" fmla="*/ 0 w 3009900"/>
              <a:gd name="connsiteY0" fmla="*/ 514350 h 514350"/>
              <a:gd name="connsiteX1" fmla="*/ 3009900 w 3009900"/>
              <a:gd name="connsiteY1" fmla="*/ 514350 h 514350"/>
              <a:gd name="connsiteX2" fmla="*/ 3000375 w 3009900"/>
              <a:gd name="connsiteY2" fmla="*/ 0 h 514350"/>
              <a:gd name="connsiteX3" fmla="*/ 1371600 w 3009900"/>
              <a:gd name="connsiteY3" fmla="*/ 3175 h 514350"/>
              <a:gd name="connsiteX4" fmla="*/ 0 w 3009900"/>
              <a:gd name="connsiteY4" fmla="*/ 514350 h 514350"/>
              <a:gd name="connsiteX0" fmla="*/ 0 w 3009900"/>
              <a:gd name="connsiteY0" fmla="*/ 514350 h 514350"/>
              <a:gd name="connsiteX1" fmla="*/ 3009900 w 3009900"/>
              <a:gd name="connsiteY1" fmla="*/ 514350 h 514350"/>
              <a:gd name="connsiteX2" fmla="*/ 3000375 w 3009900"/>
              <a:gd name="connsiteY2" fmla="*/ 0 h 514350"/>
              <a:gd name="connsiteX3" fmla="*/ 1371600 w 3009900"/>
              <a:gd name="connsiteY3" fmla="*/ 3175 h 514350"/>
              <a:gd name="connsiteX4" fmla="*/ 0 w 3009900"/>
              <a:gd name="connsiteY4" fmla="*/ 514350 h 514350"/>
              <a:gd name="connsiteX0" fmla="*/ 0 w 3009900"/>
              <a:gd name="connsiteY0" fmla="*/ 514350 h 514350"/>
              <a:gd name="connsiteX1" fmla="*/ 3009900 w 3009900"/>
              <a:gd name="connsiteY1" fmla="*/ 514350 h 514350"/>
              <a:gd name="connsiteX2" fmla="*/ 3000375 w 3009900"/>
              <a:gd name="connsiteY2" fmla="*/ 0 h 514350"/>
              <a:gd name="connsiteX3" fmla="*/ 1371600 w 3009900"/>
              <a:gd name="connsiteY3" fmla="*/ 3175 h 514350"/>
              <a:gd name="connsiteX4" fmla="*/ 0 w 3009900"/>
              <a:gd name="connsiteY4" fmla="*/ 514350 h 514350"/>
              <a:gd name="connsiteX0" fmla="*/ 0 w 3014662"/>
              <a:gd name="connsiteY0" fmla="*/ 511175 h 511175"/>
              <a:gd name="connsiteX1" fmla="*/ 3009900 w 3014662"/>
              <a:gd name="connsiteY1" fmla="*/ 511175 h 511175"/>
              <a:gd name="connsiteX2" fmla="*/ 3014662 w 3014662"/>
              <a:gd name="connsiteY2" fmla="*/ 0 h 511175"/>
              <a:gd name="connsiteX3" fmla="*/ 1371600 w 3014662"/>
              <a:gd name="connsiteY3" fmla="*/ 0 h 511175"/>
              <a:gd name="connsiteX4" fmla="*/ 0 w 3014662"/>
              <a:gd name="connsiteY4" fmla="*/ 511175 h 511175"/>
              <a:gd name="connsiteX0" fmla="*/ 0 w 3014662"/>
              <a:gd name="connsiteY0" fmla="*/ 511175 h 511175"/>
              <a:gd name="connsiteX1" fmla="*/ 3009900 w 3014662"/>
              <a:gd name="connsiteY1" fmla="*/ 511175 h 511175"/>
              <a:gd name="connsiteX2" fmla="*/ 3014662 w 3014662"/>
              <a:gd name="connsiteY2" fmla="*/ 0 h 511175"/>
              <a:gd name="connsiteX3" fmla="*/ 1371600 w 3014662"/>
              <a:gd name="connsiteY3" fmla="*/ 0 h 511175"/>
              <a:gd name="connsiteX4" fmla="*/ 0 w 3014662"/>
              <a:gd name="connsiteY4" fmla="*/ 511175 h 511175"/>
              <a:gd name="connsiteX0" fmla="*/ 0 w 3014662"/>
              <a:gd name="connsiteY0" fmla="*/ 511175 h 511175"/>
              <a:gd name="connsiteX1" fmla="*/ 3009900 w 3014662"/>
              <a:gd name="connsiteY1" fmla="*/ 511175 h 511175"/>
              <a:gd name="connsiteX2" fmla="*/ 3014662 w 3014662"/>
              <a:gd name="connsiteY2" fmla="*/ 0 h 511175"/>
              <a:gd name="connsiteX3" fmla="*/ 1371600 w 3014662"/>
              <a:gd name="connsiteY3" fmla="*/ 0 h 511175"/>
              <a:gd name="connsiteX4" fmla="*/ 0 w 3014662"/>
              <a:gd name="connsiteY4" fmla="*/ 511175 h 511175"/>
              <a:gd name="connsiteX0" fmla="*/ 0 w 3014662"/>
              <a:gd name="connsiteY0" fmla="*/ 511175 h 511175"/>
              <a:gd name="connsiteX1" fmla="*/ 3009900 w 3014662"/>
              <a:gd name="connsiteY1" fmla="*/ 511175 h 511175"/>
              <a:gd name="connsiteX2" fmla="*/ 3014662 w 3014662"/>
              <a:gd name="connsiteY2" fmla="*/ 0 h 511175"/>
              <a:gd name="connsiteX3" fmla="*/ 1371600 w 3014662"/>
              <a:gd name="connsiteY3" fmla="*/ 0 h 511175"/>
              <a:gd name="connsiteX4" fmla="*/ 0 w 3014662"/>
              <a:gd name="connsiteY4" fmla="*/ 511175 h 511175"/>
              <a:gd name="connsiteX0" fmla="*/ 0 w 3014662"/>
              <a:gd name="connsiteY0" fmla="*/ 511175 h 511175"/>
              <a:gd name="connsiteX1" fmla="*/ 3009900 w 3014662"/>
              <a:gd name="connsiteY1" fmla="*/ 511175 h 511175"/>
              <a:gd name="connsiteX2" fmla="*/ 3014662 w 3014662"/>
              <a:gd name="connsiteY2" fmla="*/ 0 h 511175"/>
              <a:gd name="connsiteX3" fmla="*/ 1371600 w 3014662"/>
              <a:gd name="connsiteY3" fmla="*/ 0 h 511175"/>
              <a:gd name="connsiteX4" fmla="*/ 0 w 3014662"/>
              <a:gd name="connsiteY4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662" h="511175">
                <a:moveTo>
                  <a:pt x="0" y="511175"/>
                </a:moveTo>
                <a:lnTo>
                  <a:pt x="3009900" y="511175"/>
                </a:lnTo>
                <a:cubicBezTo>
                  <a:pt x="3011487" y="340783"/>
                  <a:pt x="3013075" y="170392"/>
                  <a:pt x="3014662" y="0"/>
                </a:cubicBezTo>
                <a:lnTo>
                  <a:pt x="1371600" y="0"/>
                </a:lnTo>
                <a:cubicBezTo>
                  <a:pt x="590550" y="246592"/>
                  <a:pt x="355600" y="359833"/>
                  <a:pt x="0" y="511175"/>
                </a:cubicBezTo>
                <a:close/>
              </a:path>
            </a:pathLst>
          </a:custGeom>
          <a:solidFill>
            <a:srgbClr val="C5E0B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0246B8-73F7-45C1-A64B-9F0E9218396C}"/>
              </a:ext>
            </a:extLst>
          </p:cNvPr>
          <p:cNvSpPr/>
          <p:nvPr/>
        </p:nvSpPr>
        <p:spPr>
          <a:xfrm>
            <a:off x="4699020" y="2851450"/>
            <a:ext cx="1651316" cy="382588"/>
          </a:xfrm>
          <a:custGeom>
            <a:avLst/>
            <a:gdLst>
              <a:gd name="connsiteX0" fmla="*/ 0 w 3009900"/>
              <a:gd name="connsiteY0" fmla="*/ 514350 h 514350"/>
              <a:gd name="connsiteX1" fmla="*/ 3009900 w 3009900"/>
              <a:gd name="connsiteY1" fmla="*/ 514350 h 514350"/>
              <a:gd name="connsiteX2" fmla="*/ 3000375 w 3009900"/>
              <a:gd name="connsiteY2" fmla="*/ 0 h 514350"/>
              <a:gd name="connsiteX3" fmla="*/ 1371600 w 3009900"/>
              <a:gd name="connsiteY3" fmla="*/ 3175 h 514350"/>
              <a:gd name="connsiteX4" fmla="*/ 0 w 3009900"/>
              <a:gd name="connsiteY4" fmla="*/ 514350 h 514350"/>
              <a:gd name="connsiteX0" fmla="*/ 0 w 3009900"/>
              <a:gd name="connsiteY0" fmla="*/ 514350 h 514350"/>
              <a:gd name="connsiteX1" fmla="*/ 3009900 w 3009900"/>
              <a:gd name="connsiteY1" fmla="*/ 514350 h 514350"/>
              <a:gd name="connsiteX2" fmla="*/ 3000375 w 3009900"/>
              <a:gd name="connsiteY2" fmla="*/ 0 h 514350"/>
              <a:gd name="connsiteX3" fmla="*/ 1371600 w 3009900"/>
              <a:gd name="connsiteY3" fmla="*/ 3175 h 514350"/>
              <a:gd name="connsiteX4" fmla="*/ 0 w 3009900"/>
              <a:gd name="connsiteY4" fmla="*/ 514350 h 514350"/>
              <a:gd name="connsiteX0" fmla="*/ 0 w 3009900"/>
              <a:gd name="connsiteY0" fmla="*/ 514350 h 514350"/>
              <a:gd name="connsiteX1" fmla="*/ 3009900 w 3009900"/>
              <a:gd name="connsiteY1" fmla="*/ 514350 h 514350"/>
              <a:gd name="connsiteX2" fmla="*/ 3000375 w 3009900"/>
              <a:gd name="connsiteY2" fmla="*/ 0 h 514350"/>
              <a:gd name="connsiteX3" fmla="*/ 1371600 w 3009900"/>
              <a:gd name="connsiteY3" fmla="*/ 3175 h 514350"/>
              <a:gd name="connsiteX4" fmla="*/ 0 w 3009900"/>
              <a:gd name="connsiteY4" fmla="*/ 514350 h 514350"/>
              <a:gd name="connsiteX0" fmla="*/ 0 w 3014662"/>
              <a:gd name="connsiteY0" fmla="*/ 511175 h 511175"/>
              <a:gd name="connsiteX1" fmla="*/ 3009900 w 3014662"/>
              <a:gd name="connsiteY1" fmla="*/ 511175 h 511175"/>
              <a:gd name="connsiteX2" fmla="*/ 3014662 w 3014662"/>
              <a:gd name="connsiteY2" fmla="*/ 0 h 511175"/>
              <a:gd name="connsiteX3" fmla="*/ 1371600 w 3014662"/>
              <a:gd name="connsiteY3" fmla="*/ 0 h 511175"/>
              <a:gd name="connsiteX4" fmla="*/ 0 w 3014662"/>
              <a:gd name="connsiteY4" fmla="*/ 511175 h 511175"/>
              <a:gd name="connsiteX0" fmla="*/ 0 w 3014662"/>
              <a:gd name="connsiteY0" fmla="*/ 511175 h 511175"/>
              <a:gd name="connsiteX1" fmla="*/ 3009900 w 3014662"/>
              <a:gd name="connsiteY1" fmla="*/ 511175 h 511175"/>
              <a:gd name="connsiteX2" fmla="*/ 3014662 w 3014662"/>
              <a:gd name="connsiteY2" fmla="*/ 0 h 511175"/>
              <a:gd name="connsiteX3" fmla="*/ 1371600 w 3014662"/>
              <a:gd name="connsiteY3" fmla="*/ 0 h 511175"/>
              <a:gd name="connsiteX4" fmla="*/ 0 w 3014662"/>
              <a:gd name="connsiteY4" fmla="*/ 511175 h 511175"/>
              <a:gd name="connsiteX0" fmla="*/ 0 w 3014662"/>
              <a:gd name="connsiteY0" fmla="*/ 511175 h 511175"/>
              <a:gd name="connsiteX1" fmla="*/ 3009900 w 3014662"/>
              <a:gd name="connsiteY1" fmla="*/ 511175 h 511175"/>
              <a:gd name="connsiteX2" fmla="*/ 3014662 w 3014662"/>
              <a:gd name="connsiteY2" fmla="*/ 0 h 511175"/>
              <a:gd name="connsiteX3" fmla="*/ 1371600 w 3014662"/>
              <a:gd name="connsiteY3" fmla="*/ 0 h 511175"/>
              <a:gd name="connsiteX4" fmla="*/ 0 w 3014662"/>
              <a:gd name="connsiteY4" fmla="*/ 511175 h 511175"/>
              <a:gd name="connsiteX0" fmla="*/ 0 w 3014662"/>
              <a:gd name="connsiteY0" fmla="*/ 511175 h 511175"/>
              <a:gd name="connsiteX1" fmla="*/ 3009900 w 3014662"/>
              <a:gd name="connsiteY1" fmla="*/ 511175 h 511175"/>
              <a:gd name="connsiteX2" fmla="*/ 3014662 w 3014662"/>
              <a:gd name="connsiteY2" fmla="*/ 0 h 511175"/>
              <a:gd name="connsiteX3" fmla="*/ 1371600 w 3014662"/>
              <a:gd name="connsiteY3" fmla="*/ 0 h 511175"/>
              <a:gd name="connsiteX4" fmla="*/ 0 w 3014662"/>
              <a:gd name="connsiteY4" fmla="*/ 511175 h 511175"/>
              <a:gd name="connsiteX0" fmla="*/ 0 w 3014662"/>
              <a:gd name="connsiteY0" fmla="*/ 511175 h 511175"/>
              <a:gd name="connsiteX1" fmla="*/ 3009900 w 3014662"/>
              <a:gd name="connsiteY1" fmla="*/ 511175 h 511175"/>
              <a:gd name="connsiteX2" fmla="*/ 3014662 w 3014662"/>
              <a:gd name="connsiteY2" fmla="*/ 0 h 511175"/>
              <a:gd name="connsiteX3" fmla="*/ 1371600 w 3014662"/>
              <a:gd name="connsiteY3" fmla="*/ 0 h 511175"/>
              <a:gd name="connsiteX4" fmla="*/ 0 w 3014662"/>
              <a:gd name="connsiteY4" fmla="*/ 511175 h 511175"/>
              <a:gd name="connsiteX0" fmla="*/ 0 w 3014662"/>
              <a:gd name="connsiteY0" fmla="*/ 515937 h 515937"/>
              <a:gd name="connsiteX1" fmla="*/ 3009900 w 3014662"/>
              <a:gd name="connsiteY1" fmla="*/ 511175 h 515937"/>
              <a:gd name="connsiteX2" fmla="*/ 3014662 w 3014662"/>
              <a:gd name="connsiteY2" fmla="*/ 0 h 515937"/>
              <a:gd name="connsiteX3" fmla="*/ 1371600 w 3014662"/>
              <a:gd name="connsiteY3" fmla="*/ 0 h 515937"/>
              <a:gd name="connsiteX4" fmla="*/ 0 w 3014662"/>
              <a:gd name="connsiteY4" fmla="*/ 515937 h 515937"/>
              <a:gd name="connsiteX0" fmla="*/ 313278 w 1916652"/>
              <a:gd name="connsiteY0" fmla="*/ 450849 h 511175"/>
              <a:gd name="connsiteX1" fmla="*/ 1911890 w 1916652"/>
              <a:gd name="connsiteY1" fmla="*/ 511175 h 511175"/>
              <a:gd name="connsiteX2" fmla="*/ 1916652 w 1916652"/>
              <a:gd name="connsiteY2" fmla="*/ 0 h 511175"/>
              <a:gd name="connsiteX3" fmla="*/ 273590 w 1916652"/>
              <a:gd name="connsiteY3" fmla="*/ 0 h 511175"/>
              <a:gd name="connsiteX4" fmla="*/ 313278 w 1916652"/>
              <a:gd name="connsiteY4" fmla="*/ 450849 h 511175"/>
              <a:gd name="connsiteX0" fmla="*/ 0 w 1603374"/>
              <a:gd name="connsiteY0" fmla="*/ 450849 h 511175"/>
              <a:gd name="connsiteX1" fmla="*/ 1598612 w 1603374"/>
              <a:gd name="connsiteY1" fmla="*/ 511175 h 511175"/>
              <a:gd name="connsiteX2" fmla="*/ 1603374 w 1603374"/>
              <a:gd name="connsiteY2" fmla="*/ 0 h 511175"/>
              <a:gd name="connsiteX3" fmla="*/ 1381124 w 1603374"/>
              <a:gd name="connsiteY3" fmla="*/ 60325 h 511175"/>
              <a:gd name="connsiteX4" fmla="*/ 0 w 1603374"/>
              <a:gd name="connsiteY4" fmla="*/ 450849 h 511175"/>
              <a:gd name="connsiteX0" fmla="*/ 0 w 1609724"/>
              <a:gd name="connsiteY0" fmla="*/ 390524 h 450850"/>
              <a:gd name="connsiteX1" fmla="*/ 1598612 w 1609724"/>
              <a:gd name="connsiteY1" fmla="*/ 450850 h 450850"/>
              <a:gd name="connsiteX2" fmla="*/ 1609724 w 1609724"/>
              <a:gd name="connsiteY2" fmla="*/ 179388 h 450850"/>
              <a:gd name="connsiteX3" fmla="*/ 1381124 w 1609724"/>
              <a:gd name="connsiteY3" fmla="*/ 0 h 450850"/>
              <a:gd name="connsiteX4" fmla="*/ 0 w 1609724"/>
              <a:gd name="connsiteY4" fmla="*/ 390524 h 450850"/>
              <a:gd name="connsiteX0" fmla="*/ 0 w 1633537"/>
              <a:gd name="connsiteY0" fmla="*/ 390524 h 450850"/>
              <a:gd name="connsiteX1" fmla="*/ 1598612 w 1633537"/>
              <a:gd name="connsiteY1" fmla="*/ 450850 h 450850"/>
              <a:gd name="connsiteX2" fmla="*/ 1633537 w 1633537"/>
              <a:gd name="connsiteY2" fmla="*/ 73026 h 450850"/>
              <a:gd name="connsiteX3" fmla="*/ 1381124 w 1633537"/>
              <a:gd name="connsiteY3" fmla="*/ 0 h 450850"/>
              <a:gd name="connsiteX4" fmla="*/ 0 w 1633537"/>
              <a:gd name="connsiteY4" fmla="*/ 390524 h 450850"/>
              <a:gd name="connsiteX0" fmla="*/ 0 w 1633537"/>
              <a:gd name="connsiteY0" fmla="*/ 317498 h 377824"/>
              <a:gd name="connsiteX1" fmla="*/ 1598612 w 1633537"/>
              <a:gd name="connsiteY1" fmla="*/ 377824 h 377824"/>
              <a:gd name="connsiteX2" fmla="*/ 1633537 w 1633537"/>
              <a:gd name="connsiteY2" fmla="*/ 0 h 377824"/>
              <a:gd name="connsiteX3" fmla="*/ 1370012 w 1633537"/>
              <a:gd name="connsiteY3" fmla="*/ 150811 h 377824"/>
              <a:gd name="connsiteX4" fmla="*/ 0 w 1633537"/>
              <a:gd name="connsiteY4" fmla="*/ 317498 h 377824"/>
              <a:gd name="connsiteX0" fmla="*/ 0 w 1666874"/>
              <a:gd name="connsiteY0" fmla="*/ 377823 h 377824"/>
              <a:gd name="connsiteX1" fmla="*/ 1631949 w 1666874"/>
              <a:gd name="connsiteY1" fmla="*/ 377824 h 377824"/>
              <a:gd name="connsiteX2" fmla="*/ 1666874 w 1666874"/>
              <a:gd name="connsiteY2" fmla="*/ 0 h 377824"/>
              <a:gd name="connsiteX3" fmla="*/ 1403349 w 1666874"/>
              <a:gd name="connsiteY3" fmla="*/ 150811 h 377824"/>
              <a:gd name="connsiteX4" fmla="*/ 0 w 1666874"/>
              <a:gd name="connsiteY4" fmla="*/ 377823 h 377824"/>
              <a:gd name="connsiteX0" fmla="*/ 0 w 1646554"/>
              <a:gd name="connsiteY0" fmla="*/ 301623 h 377824"/>
              <a:gd name="connsiteX1" fmla="*/ 1611629 w 1646554"/>
              <a:gd name="connsiteY1" fmla="*/ 377824 h 377824"/>
              <a:gd name="connsiteX2" fmla="*/ 1646554 w 1646554"/>
              <a:gd name="connsiteY2" fmla="*/ 0 h 377824"/>
              <a:gd name="connsiteX3" fmla="*/ 1383029 w 1646554"/>
              <a:gd name="connsiteY3" fmla="*/ 150811 h 377824"/>
              <a:gd name="connsiteX4" fmla="*/ 0 w 1646554"/>
              <a:gd name="connsiteY4" fmla="*/ 301623 h 377824"/>
              <a:gd name="connsiteX0" fmla="*/ 0 w 1651316"/>
              <a:gd name="connsiteY0" fmla="*/ 374648 h 377824"/>
              <a:gd name="connsiteX1" fmla="*/ 1616391 w 1651316"/>
              <a:gd name="connsiteY1" fmla="*/ 377824 h 377824"/>
              <a:gd name="connsiteX2" fmla="*/ 1651316 w 1651316"/>
              <a:gd name="connsiteY2" fmla="*/ 0 h 377824"/>
              <a:gd name="connsiteX3" fmla="*/ 1387791 w 1651316"/>
              <a:gd name="connsiteY3" fmla="*/ 150811 h 377824"/>
              <a:gd name="connsiteX4" fmla="*/ 0 w 1651316"/>
              <a:gd name="connsiteY4" fmla="*/ 374648 h 377824"/>
              <a:gd name="connsiteX0" fmla="*/ 0 w 1651316"/>
              <a:gd name="connsiteY0" fmla="*/ 379412 h 382588"/>
              <a:gd name="connsiteX1" fmla="*/ 1616391 w 1651316"/>
              <a:gd name="connsiteY1" fmla="*/ 382588 h 382588"/>
              <a:gd name="connsiteX2" fmla="*/ 1651316 w 1651316"/>
              <a:gd name="connsiteY2" fmla="*/ 4764 h 382588"/>
              <a:gd name="connsiteX3" fmla="*/ 1327466 w 1651316"/>
              <a:gd name="connsiteY3" fmla="*/ 0 h 382588"/>
              <a:gd name="connsiteX4" fmla="*/ 0 w 1651316"/>
              <a:gd name="connsiteY4" fmla="*/ 379412 h 382588"/>
              <a:gd name="connsiteX0" fmla="*/ 0 w 1616528"/>
              <a:gd name="connsiteY0" fmla="*/ 379412 h 382588"/>
              <a:gd name="connsiteX1" fmla="*/ 1616391 w 1616528"/>
              <a:gd name="connsiteY1" fmla="*/ 382588 h 382588"/>
              <a:gd name="connsiteX2" fmla="*/ 1606866 w 1616528"/>
              <a:gd name="connsiteY2" fmla="*/ 6352 h 382588"/>
              <a:gd name="connsiteX3" fmla="*/ 1327466 w 1616528"/>
              <a:gd name="connsiteY3" fmla="*/ 0 h 382588"/>
              <a:gd name="connsiteX4" fmla="*/ 0 w 1616528"/>
              <a:gd name="connsiteY4" fmla="*/ 379412 h 382588"/>
              <a:gd name="connsiteX0" fmla="*/ 0 w 1621154"/>
              <a:gd name="connsiteY0" fmla="*/ 379412 h 382588"/>
              <a:gd name="connsiteX1" fmla="*/ 1616391 w 1621154"/>
              <a:gd name="connsiteY1" fmla="*/ 382588 h 382588"/>
              <a:gd name="connsiteX2" fmla="*/ 1621154 w 1621154"/>
              <a:gd name="connsiteY2" fmla="*/ 3177 h 382588"/>
              <a:gd name="connsiteX3" fmla="*/ 1327466 w 1621154"/>
              <a:gd name="connsiteY3" fmla="*/ 0 h 382588"/>
              <a:gd name="connsiteX4" fmla="*/ 0 w 1621154"/>
              <a:gd name="connsiteY4" fmla="*/ 379412 h 382588"/>
              <a:gd name="connsiteX0" fmla="*/ 0 w 1651316"/>
              <a:gd name="connsiteY0" fmla="*/ 382587 h 382588"/>
              <a:gd name="connsiteX1" fmla="*/ 1646553 w 1651316"/>
              <a:gd name="connsiteY1" fmla="*/ 382588 h 382588"/>
              <a:gd name="connsiteX2" fmla="*/ 1651316 w 1651316"/>
              <a:gd name="connsiteY2" fmla="*/ 3177 h 382588"/>
              <a:gd name="connsiteX3" fmla="*/ 1357628 w 1651316"/>
              <a:gd name="connsiteY3" fmla="*/ 0 h 382588"/>
              <a:gd name="connsiteX4" fmla="*/ 0 w 1651316"/>
              <a:gd name="connsiteY4" fmla="*/ 382587 h 382588"/>
              <a:gd name="connsiteX0" fmla="*/ 0 w 1651316"/>
              <a:gd name="connsiteY0" fmla="*/ 382587 h 382588"/>
              <a:gd name="connsiteX1" fmla="*/ 1646553 w 1651316"/>
              <a:gd name="connsiteY1" fmla="*/ 382588 h 382588"/>
              <a:gd name="connsiteX2" fmla="*/ 1651316 w 1651316"/>
              <a:gd name="connsiteY2" fmla="*/ 3177 h 382588"/>
              <a:gd name="connsiteX3" fmla="*/ 1357628 w 1651316"/>
              <a:gd name="connsiteY3" fmla="*/ 0 h 382588"/>
              <a:gd name="connsiteX4" fmla="*/ 0 w 1651316"/>
              <a:gd name="connsiteY4" fmla="*/ 382587 h 382588"/>
              <a:gd name="connsiteX0" fmla="*/ 0 w 1651316"/>
              <a:gd name="connsiteY0" fmla="*/ 382587 h 382588"/>
              <a:gd name="connsiteX1" fmla="*/ 1646553 w 1651316"/>
              <a:gd name="connsiteY1" fmla="*/ 382588 h 382588"/>
              <a:gd name="connsiteX2" fmla="*/ 1651316 w 1651316"/>
              <a:gd name="connsiteY2" fmla="*/ 3177 h 382588"/>
              <a:gd name="connsiteX3" fmla="*/ 1357628 w 1651316"/>
              <a:gd name="connsiteY3" fmla="*/ 0 h 382588"/>
              <a:gd name="connsiteX4" fmla="*/ 0 w 1651316"/>
              <a:gd name="connsiteY4" fmla="*/ 382587 h 382588"/>
              <a:gd name="connsiteX0" fmla="*/ 0 w 1651316"/>
              <a:gd name="connsiteY0" fmla="*/ 382587 h 382588"/>
              <a:gd name="connsiteX1" fmla="*/ 1646553 w 1651316"/>
              <a:gd name="connsiteY1" fmla="*/ 382588 h 382588"/>
              <a:gd name="connsiteX2" fmla="*/ 1651316 w 1651316"/>
              <a:gd name="connsiteY2" fmla="*/ 3177 h 382588"/>
              <a:gd name="connsiteX3" fmla="*/ 1357628 w 1651316"/>
              <a:gd name="connsiteY3" fmla="*/ 0 h 382588"/>
              <a:gd name="connsiteX4" fmla="*/ 0 w 1651316"/>
              <a:gd name="connsiteY4" fmla="*/ 382587 h 38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316" h="382588">
                <a:moveTo>
                  <a:pt x="0" y="382587"/>
                </a:moveTo>
                <a:lnTo>
                  <a:pt x="1646553" y="382588"/>
                </a:lnTo>
                <a:cubicBezTo>
                  <a:pt x="1648140" y="212196"/>
                  <a:pt x="1649729" y="173569"/>
                  <a:pt x="1651316" y="3177"/>
                </a:cubicBezTo>
                <a:lnTo>
                  <a:pt x="1357628" y="0"/>
                </a:lnTo>
                <a:cubicBezTo>
                  <a:pt x="538478" y="222780"/>
                  <a:pt x="695326" y="175682"/>
                  <a:pt x="0" y="382587"/>
                </a:cubicBezTo>
                <a:close/>
              </a:path>
            </a:pathLst>
          </a:custGeom>
          <a:solidFill>
            <a:srgbClr val="F8CBA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BA5C1-32E6-4541-A5CB-B247EF8EF6F6}"/>
              </a:ext>
            </a:extLst>
          </p:cNvPr>
          <p:cNvSpPr txBox="1"/>
          <p:nvPr/>
        </p:nvSpPr>
        <p:spPr>
          <a:xfrm>
            <a:off x="2218259" y="5229422"/>
            <a:ext cx="3539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0" panose="00000500000000000000" pitchFamily="50" charset="0"/>
              </a:rPr>
              <a:t>Length of filars </a:t>
            </a:r>
            <a:r>
              <a:rPr lang="en-US" sz="1400" i="1" dirty="0">
                <a:latin typeface="LM Roman 10" panose="00000500000000000000" pitchFamily="50" charset="0"/>
              </a:rPr>
              <a:t>l </a:t>
            </a:r>
            <a:r>
              <a:rPr lang="en-US" sz="1400" dirty="0">
                <a:latin typeface="LM Roman 10" panose="00000500000000000000" pitchFamily="50" charset="0"/>
              </a:rPr>
              <a:t>/ m</a:t>
            </a:r>
            <a:endParaRPr lang="en-GB" sz="1400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E1C7B-8E63-4072-A025-EE23DD8DB88A}"/>
                  </a:ext>
                </a:extLst>
              </p:cNvPr>
              <p:cNvSpPr txBox="1"/>
              <p:nvPr/>
            </p:nvSpPr>
            <p:spPr>
              <a:xfrm rot="16200000">
                <a:off x="986310" y="3757711"/>
                <a:ext cx="1277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LM Roman 10" panose="00000500000000000000" pitchFamily="50" charset="0"/>
                  </a:rPr>
                  <a:t>Period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𝑇</m:t>
                    </m:r>
                  </m:oMath>
                </a14:m>
                <a:r>
                  <a:rPr lang="en-GB" sz="1400" dirty="0">
                    <a:latin typeface="LM Roman 10" panose="00000500000000000000" pitchFamily="50" charset="0"/>
                  </a:rPr>
                  <a:t> / s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E1C7B-8E63-4072-A025-EE23DD8DB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86310" y="3757711"/>
                <a:ext cx="1277910" cy="307777"/>
              </a:xfrm>
              <a:prstGeom prst="rect">
                <a:avLst/>
              </a:prstGeom>
              <a:blipFill>
                <a:blip r:embed="rId3"/>
                <a:stretch>
                  <a:fillRect l="-1961" r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144C03-D974-4B69-A1BA-0F723CDBFAB3}"/>
                  </a:ext>
                </a:extLst>
              </p:cNvPr>
              <p:cNvSpPr txBox="1"/>
              <p:nvPr/>
            </p:nvSpPr>
            <p:spPr>
              <a:xfrm>
                <a:off x="6273800" y="2960987"/>
                <a:ext cx="1523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Δ</m:t>
                      </m:r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𝑇</m:t>
                      </m:r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=0.339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144C03-D974-4B69-A1BA-0F723CDB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2960987"/>
                <a:ext cx="1523080" cy="369332"/>
              </a:xfrm>
              <a:prstGeom prst="rect">
                <a:avLst/>
              </a:prstGeom>
              <a:blipFill>
                <a:blip r:embed="rId4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EA4265-E9E4-4E01-80D9-DD2A6FE4CCAE}"/>
                  </a:ext>
                </a:extLst>
              </p:cNvPr>
              <p:cNvSpPr txBox="1"/>
              <p:nvPr/>
            </p:nvSpPr>
            <p:spPr>
              <a:xfrm>
                <a:off x="6273800" y="3399652"/>
                <a:ext cx="1523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Δ</m:t>
                      </m:r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𝑇</m:t>
                      </m:r>
                      <m:r>
                        <a:rPr lang="en-GB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=0.443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EA4265-E9E4-4E01-80D9-DD2A6FE4C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3399652"/>
                <a:ext cx="1523080" cy="369332"/>
              </a:xfrm>
              <a:prstGeom prst="rect">
                <a:avLst/>
              </a:prstGeom>
              <a:blipFill>
                <a:blip r:embed="rId5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1A47E9E-1132-4F5A-A7EC-27384D61E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077" y="2656948"/>
            <a:ext cx="1391185" cy="6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6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4551</TotalTime>
  <Words>309</Words>
  <Application>Microsoft Office PowerPoint</Application>
  <PresentationFormat>Widescreen</PresentationFormat>
  <Paragraphs>100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Latin Modern Math</vt:lpstr>
      <vt:lpstr>LM Roman 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Cheung</dc:creator>
  <cp:lastModifiedBy>Abraham Cheung</cp:lastModifiedBy>
  <cp:revision>41</cp:revision>
  <dcterms:created xsi:type="dcterms:W3CDTF">2021-04-19T15:41:47Z</dcterms:created>
  <dcterms:modified xsi:type="dcterms:W3CDTF">2021-09-07T23:35:01Z</dcterms:modified>
</cp:coreProperties>
</file>